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20abf11ee74b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e84b93bb894170"/>
  </p:sldMasterIdLst>
  <p:sldIdLst>
    <p:sldId xmlns:r="http://schemas.openxmlformats.org/officeDocument/2006/relationships" id="256" r:id="Rc04a302cc2e94ac0"/>
    <p:sldId xmlns:r="http://schemas.openxmlformats.org/officeDocument/2006/relationships" id="257" r:id="Rc57011bdf4934f9a"/>
    <p:sldId xmlns:r="http://schemas.openxmlformats.org/officeDocument/2006/relationships" id="258" r:id="R0fcd26ec117b4e0a"/>
    <p:sldId xmlns:r="http://schemas.openxmlformats.org/officeDocument/2006/relationships" id="259" r:id="R9999af6a3ff84a36"/>
    <p:sldId xmlns:r="http://schemas.openxmlformats.org/officeDocument/2006/relationships" id="260" r:id="R669946679c1d4f08"/>
    <p:sldId xmlns:r="http://schemas.openxmlformats.org/officeDocument/2006/relationships" id="261" r:id="R3acb6c7360414f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e84b93bb894170" /><Relationship Type="http://schemas.openxmlformats.org/officeDocument/2006/relationships/slide" Target="/ppt/slides/slide1.xml" Id="Rc04a302cc2e94ac0" /><Relationship Type="http://schemas.openxmlformats.org/officeDocument/2006/relationships/slide" Target="/ppt/slides/slide2.xml" Id="Rc57011bdf4934f9a" /><Relationship Type="http://schemas.openxmlformats.org/officeDocument/2006/relationships/slide" Target="/ppt/slides/slide3.xml" Id="R0fcd26ec117b4e0a" /><Relationship Type="http://schemas.openxmlformats.org/officeDocument/2006/relationships/slide" Target="/ppt/slides/slide4.xml" Id="R9999af6a3ff84a36" /><Relationship Type="http://schemas.openxmlformats.org/officeDocument/2006/relationships/slide" Target="/ppt/slides/slide5.xml" Id="R669946679c1d4f08" /><Relationship Type="http://schemas.openxmlformats.org/officeDocument/2006/relationships/slide" Target="/ppt/slides/slide6.xml" Id="R3acb6c7360414f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2338ec46ae49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6711c6a3ac41ec" /><Relationship Type="http://schemas.openxmlformats.org/officeDocument/2006/relationships/theme" Target="/ppt/slideMasters/theme/theme1.xml" Id="Rde3b9354ac1743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6711c6a3ac41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d2da1d527144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9cfa6a71ae40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a16ae6014a46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6d3bf0435346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b66e5ec13e43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e1bded8cac41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GJERSTAD HISTORIELAG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Kristen Strat, Verksveien 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4993 Sundebru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www.gjh.no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975 427 633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