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326867525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a12fb1e4a42c0"/>
  </p:sldMasterIdLst>
  <p:sldIdLst>
    <p:sldId xmlns:r="http://schemas.openxmlformats.org/officeDocument/2006/relationships" id="256" r:id="Rc5865d784f2e476c"/>
    <p:sldId xmlns:r="http://schemas.openxmlformats.org/officeDocument/2006/relationships" id="257" r:id="R34d3dec671774fc4"/>
    <p:sldId xmlns:r="http://schemas.openxmlformats.org/officeDocument/2006/relationships" id="258" r:id="Rf3552a071a72449f"/>
    <p:sldId xmlns:r="http://schemas.openxmlformats.org/officeDocument/2006/relationships" id="259" r:id="R50f0cc39b441478a"/>
    <p:sldId xmlns:r="http://schemas.openxmlformats.org/officeDocument/2006/relationships" id="260" r:id="R7b032d37ac5a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a12fb1e4a42c0" /><Relationship Type="http://schemas.openxmlformats.org/officeDocument/2006/relationships/slide" Target="/ppt/slides/slide1.xml" Id="Rc5865d784f2e476c" /><Relationship Type="http://schemas.openxmlformats.org/officeDocument/2006/relationships/slide" Target="/ppt/slides/slide2.xml" Id="R34d3dec671774fc4" /><Relationship Type="http://schemas.openxmlformats.org/officeDocument/2006/relationships/slide" Target="/ppt/slides/slide3.xml" Id="Rf3552a071a72449f" /><Relationship Type="http://schemas.openxmlformats.org/officeDocument/2006/relationships/slide" Target="/ppt/slides/slide4.xml" Id="R50f0cc39b441478a" /><Relationship Type="http://schemas.openxmlformats.org/officeDocument/2006/relationships/slide" Target="/ppt/slides/slide5.xml" Id="R7b032d37ac5a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350bb0759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0fe99f3444d35" /><Relationship Type="http://schemas.openxmlformats.org/officeDocument/2006/relationships/theme" Target="/ppt/slideMasters/theme/theme1.xml" Id="R547292ddfa7f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0fe99f344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8452169e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f54dd637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897fcd3444d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d29a30c06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0c34cc0e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SVELVIK DAG &amp; NATT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SVELVIK DAG &amp; NATT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SVELVIK DAG &amp; NATT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SVELVIK DAG &amp; NATT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SVELVIK DAG &amp; NATT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SVELVIK DAG &amp; NATT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975 382 850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SVELVIK DAG &amp; NATT AS</a:t>
            </a:r>
          </a:p>
        </p:txBody>
      </p:sp>
    </p:spTree>
  </p:cSld>
  <p:clrMapOvr>
    <a:masterClrMapping xmlns:a="http://schemas.openxmlformats.org/drawingml/2006/main"/>
  </p:clrMapOvr>
</p:sld>
</file>