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4006f0add84f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7b770a6c7b4528"/>
  </p:sldMasterIdLst>
  <p:sldIdLst>
    <p:sldId xmlns:r="http://schemas.openxmlformats.org/officeDocument/2006/relationships" id="256" r:id="R9ba3287b2b854ae5"/>
    <p:sldId xmlns:r="http://schemas.openxmlformats.org/officeDocument/2006/relationships" id="257" r:id="R0740d6b9cc23465d"/>
    <p:sldId xmlns:r="http://schemas.openxmlformats.org/officeDocument/2006/relationships" id="258" r:id="Rb132bb9ce5d145e2"/>
    <p:sldId xmlns:r="http://schemas.openxmlformats.org/officeDocument/2006/relationships" id="259" r:id="R885431bbe0ff494f"/>
    <p:sldId xmlns:r="http://schemas.openxmlformats.org/officeDocument/2006/relationships" id="260" r:id="R65f32d3a73a14efc"/>
    <p:sldId xmlns:r="http://schemas.openxmlformats.org/officeDocument/2006/relationships" id="261" r:id="Rcea5f1b5dd744b9e"/>
    <p:sldId xmlns:r="http://schemas.openxmlformats.org/officeDocument/2006/relationships" id="262" r:id="R498d0c054b4c42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7b770a6c7b4528" /><Relationship Type="http://schemas.openxmlformats.org/officeDocument/2006/relationships/slide" Target="/ppt/slides/slide1.xml" Id="R9ba3287b2b854ae5" /><Relationship Type="http://schemas.openxmlformats.org/officeDocument/2006/relationships/slide" Target="/ppt/slides/slide2.xml" Id="R0740d6b9cc23465d" /><Relationship Type="http://schemas.openxmlformats.org/officeDocument/2006/relationships/slide" Target="/ppt/slides/slide3.xml" Id="Rb132bb9ce5d145e2" /><Relationship Type="http://schemas.openxmlformats.org/officeDocument/2006/relationships/slide" Target="/ppt/slides/slide4.xml" Id="R885431bbe0ff494f" /><Relationship Type="http://schemas.openxmlformats.org/officeDocument/2006/relationships/slide" Target="/ppt/slides/slide5.xml" Id="R65f32d3a73a14efc" /><Relationship Type="http://schemas.openxmlformats.org/officeDocument/2006/relationships/slide" Target="/ppt/slides/slide6.xml" Id="Rcea5f1b5dd744b9e" /><Relationship Type="http://schemas.openxmlformats.org/officeDocument/2006/relationships/slide" Target="/ppt/slides/slide7.xml" Id="R498d0c054b4c42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b5c47354a4e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0f8244a264d3e" /><Relationship Type="http://schemas.openxmlformats.org/officeDocument/2006/relationships/theme" Target="/ppt/slideMasters/theme/theme1.xml" Id="R3c2bc653c8054e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a0f8244a264d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ad65b4f6641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272bb310d49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29e1af2a640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f98bbc9414a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e90f99f0d4d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244e4274745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2cce2c78b45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DUN &amp; BRADSTREET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 &amp; BRADSTREET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DUN &amp; BRADSTREET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 &amp; BRADSTREET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 &amp; BRADSTREET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 &amp; BRADSTREET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497 605 690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117 987 187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119 871 172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202 833 075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468 589 779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 &amp; BRADSTREET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BISNODE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 &amp; BRADSTREET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Langkaia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45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ksb.no@bisnode.com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www.bisnode.com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975 374 939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 &amp; BRADSTREET NORWAY AS</a:t>
            </a:r>
          </a:p>
        </p:txBody>
      </p:sp>
    </p:spTree>
  </p:cSld>
  <p:clrMapOvr>
    <a:masterClrMapping xmlns:a="http://schemas.openxmlformats.org/drawingml/2006/main"/>
  </p:clrMapOvr>
</p:sld>
</file>