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c14d8acade42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935c5e5adb4bad"/>
  </p:sldMasterIdLst>
  <p:sldIdLst>
    <p:sldId xmlns:r="http://schemas.openxmlformats.org/officeDocument/2006/relationships" id="256" r:id="R829ec5be87284d82"/>
    <p:sldId xmlns:r="http://schemas.openxmlformats.org/officeDocument/2006/relationships" id="257" r:id="R14628f883f774b1e"/>
    <p:sldId xmlns:r="http://schemas.openxmlformats.org/officeDocument/2006/relationships" id="258" r:id="R303dd41e03ef41d4"/>
    <p:sldId xmlns:r="http://schemas.openxmlformats.org/officeDocument/2006/relationships" id="259" r:id="R6c9c76757418437a"/>
    <p:sldId xmlns:r="http://schemas.openxmlformats.org/officeDocument/2006/relationships" id="260" r:id="R52a01b13aca84c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935c5e5adb4bad" /><Relationship Type="http://schemas.openxmlformats.org/officeDocument/2006/relationships/slide" Target="/ppt/slides/slide1.xml" Id="R829ec5be87284d82" /><Relationship Type="http://schemas.openxmlformats.org/officeDocument/2006/relationships/slide" Target="/ppt/slides/slide2.xml" Id="R14628f883f774b1e" /><Relationship Type="http://schemas.openxmlformats.org/officeDocument/2006/relationships/slide" Target="/ppt/slides/slide3.xml" Id="R303dd41e03ef41d4" /><Relationship Type="http://schemas.openxmlformats.org/officeDocument/2006/relationships/slide" Target="/ppt/slides/slide4.xml" Id="R6c9c76757418437a" /><Relationship Type="http://schemas.openxmlformats.org/officeDocument/2006/relationships/slide" Target="/ppt/slides/slide5.xml" Id="R52a01b13aca84c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873cb97ce84d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9640ead8e4d35" /><Relationship Type="http://schemas.openxmlformats.org/officeDocument/2006/relationships/theme" Target="/ppt/slideMasters/theme/theme1.xml" Id="R0575292133074d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89640ead8e4d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431eca80a44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197b7d55349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41fa3259842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1f514b64a44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8d8a9e54640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975 369 048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BRAGE AS</a:t>
            </a:r>
          </a:p>
        </p:txBody>
      </p:sp>
    </p:spTree>
  </p:cSld>
  <p:clrMapOvr>
    <a:masterClrMapping xmlns:a="http://schemas.openxmlformats.org/drawingml/2006/main"/>
  </p:clrMapOvr>
</p:sld>
</file>