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1e5db98b614b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437edf46d04154"/>
  </p:sldMasterIdLst>
  <p:sldIdLst>
    <p:sldId xmlns:r="http://schemas.openxmlformats.org/officeDocument/2006/relationships" id="256" r:id="Rbd635e61c7f54b88"/>
    <p:sldId xmlns:r="http://schemas.openxmlformats.org/officeDocument/2006/relationships" id="257" r:id="Ref4f1177d1e84a6c"/>
    <p:sldId xmlns:r="http://schemas.openxmlformats.org/officeDocument/2006/relationships" id="258" r:id="R384b172926d54bc6"/>
    <p:sldId xmlns:r="http://schemas.openxmlformats.org/officeDocument/2006/relationships" id="259" r:id="R18366903a29c44c7"/>
    <p:sldId xmlns:r="http://schemas.openxmlformats.org/officeDocument/2006/relationships" id="260" r:id="Ra97405f19350495b"/>
    <p:sldId xmlns:r="http://schemas.openxmlformats.org/officeDocument/2006/relationships" id="261" r:id="R704cb7e9a65445f8"/>
    <p:sldId xmlns:r="http://schemas.openxmlformats.org/officeDocument/2006/relationships" id="262" r:id="Rfa4d9eb51e1442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37edf46d04154" /><Relationship Type="http://schemas.openxmlformats.org/officeDocument/2006/relationships/slide" Target="/ppt/slides/slide1.xml" Id="Rbd635e61c7f54b88" /><Relationship Type="http://schemas.openxmlformats.org/officeDocument/2006/relationships/slide" Target="/ppt/slides/slide2.xml" Id="Ref4f1177d1e84a6c" /><Relationship Type="http://schemas.openxmlformats.org/officeDocument/2006/relationships/slide" Target="/ppt/slides/slide3.xml" Id="R384b172926d54bc6" /><Relationship Type="http://schemas.openxmlformats.org/officeDocument/2006/relationships/slide" Target="/ppt/slides/slide4.xml" Id="R18366903a29c44c7" /><Relationship Type="http://schemas.openxmlformats.org/officeDocument/2006/relationships/slide" Target="/ppt/slides/slide5.xml" Id="Ra97405f19350495b" /><Relationship Type="http://schemas.openxmlformats.org/officeDocument/2006/relationships/slide" Target="/ppt/slides/slide6.xml" Id="R704cb7e9a65445f8" /><Relationship Type="http://schemas.openxmlformats.org/officeDocument/2006/relationships/slide" Target="/ppt/slides/slide7.xml" Id="Rfa4d9eb51e1442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a45427349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5527a995c4913" /><Relationship Type="http://schemas.openxmlformats.org/officeDocument/2006/relationships/theme" Target="/ppt/slideMasters/theme/theme1.xml" Id="R4325d583be694c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b5527a995c49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942ff95314a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d84a2b69f46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36c82c6f648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2a85baa63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cce6f43cf46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d8b80657849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b08d9228a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INVENOR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451 103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Rensmoveien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8007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65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