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c408a2c47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c5496a4da45cc"/>
  </p:sldMasterIdLst>
  <p:sldIdLst>
    <p:sldId xmlns:r="http://schemas.openxmlformats.org/officeDocument/2006/relationships" id="256" r:id="R3c27db531a4a4ccf"/>
    <p:sldId xmlns:r="http://schemas.openxmlformats.org/officeDocument/2006/relationships" id="257" r:id="R77d2504a61104e4f"/>
    <p:sldId xmlns:r="http://schemas.openxmlformats.org/officeDocument/2006/relationships" id="258" r:id="Rb585b8b5557c417d"/>
    <p:sldId xmlns:r="http://schemas.openxmlformats.org/officeDocument/2006/relationships" id="259" r:id="Ra4da01a4b7d24712"/>
    <p:sldId xmlns:r="http://schemas.openxmlformats.org/officeDocument/2006/relationships" id="260" r:id="R091b56bdf4514f7a"/>
    <p:sldId xmlns:r="http://schemas.openxmlformats.org/officeDocument/2006/relationships" id="261" r:id="Rf29d608f18194312"/>
    <p:sldId xmlns:r="http://schemas.openxmlformats.org/officeDocument/2006/relationships" id="262" r:id="R3e8cc675b69b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c5496a4da45cc" /><Relationship Type="http://schemas.openxmlformats.org/officeDocument/2006/relationships/slide" Target="/ppt/slides/slide1.xml" Id="R3c27db531a4a4ccf" /><Relationship Type="http://schemas.openxmlformats.org/officeDocument/2006/relationships/slide" Target="/ppt/slides/slide2.xml" Id="R77d2504a61104e4f" /><Relationship Type="http://schemas.openxmlformats.org/officeDocument/2006/relationships/slide" Target="/ppt/slides/slide3.xml" Id="Rb585b8b5557c417d" /><Relationship Type="http://schemas.openxmlformats.org/officeDocument/2006/relationships/slide" Target="/ppt/slides/slide4.xml" Id="Ra4da01a4b7d24712" /><Relationship Type="http://schemas.openxmlformats.org/officeDocument/2006/relationships/slide" Target="/ppt/slides/slide5.xml" Id="R091b56bdf4514f7a" /><Relationship Type="http://schemas.openxmlformats.org/officeDocument/2006/relationships/slide" Target="/ppt/slides/slide6.xml" Id="Rf29d608f18194312" /><Relationship Type="http://schemas.openxmlformats.org/officeDocument/2006/relationships/slide" Target="/ppt/slides/slide7.xml" Id="R3e8cc675b69b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d2392b036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99aa9a6343c6" /><Relationship Type="http://schemas.openxmlformats.org/officeDocument/2006/relationships/theme" Target="/ppt/slideMasters/theme/theme1.xml" Id="R032348e15d45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a99aa9a63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4e9ae71d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afc2234c341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163cb30c24f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4ca1869a1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e3ddc3e67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a0a75e6f8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1540570f542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