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1be1e515d8a498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ef8c63bb42a45e1"/>
  </p:sldMasterIdLst>
  <p:sldIdLst>
    <p:sldId xmlns:r="http://schemas.openxmlformats.org/officeDocument/2006/relationships" id="256" r:id="Rdf7e3fe294054029"/>
    <p:sldId xmlns:r="http://schemas.openxmlformats.org/officeDocument/2006/relationships" id="257" r:id="Rbf87fb85e3f243cd"/>
    <p:sldId xmlns:r="http://schemas.openxmlformats.org/officeDocument/2006/relationships" id="258" r:id="R0e5857683174427c"/>
    <p:sldId xmlns:r="http://schemas.openxmlformats.org/officeDocument/2006/relationships" id="259" r:id="R60719fb819d04568"/>
    <p:sldId xmlns:r="http://schemas.openxmlformats.org/officeDocument/2006/relationships" id="260" r:id="Rf908569e862b4d58"/>
    <p:sldId xmlns:r="http://schemas.openxmlformats.org/officeDocument/2006/relationships" id="261" r:id="R678eed36bc06428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ef8c63bb42a45e1" /><Relationship Type="http://schemas.openxmlformats.org/officeDocument/2006/relationships/slide" Target="/ppt/slides/slide1.xml" Id="Rdf7e3fe294054029" /><Relationship Type="http://schemas.openxmlformats.org/officeDocument/2006/relationships/slide" Target="/ppt/slides/slide2.xml" Id="Rbf87fb85e3f243cd" /><Relationship Type="http://schemas.openxmlformats.org/officeDocument/2006/relationships/slide" Target="/ppt/slides/slide3.xml" Id="R0e5857683174427c" /><Relationship Type="http://schemas.openxmlformats.org/officeDocument/2006/relationships/slide" Target="/ppt/slides/slide4.xml" Id="R60719fb819d04568" /><Relationship Type="http://schemas.openxmlformats.org/officeDocument/2006/relationships/slide" Target="/ppt/slides/slide5.xml" Id="Rf908569e862b4d58" /><Relationship Type="http://schemas.openxmlformats.org/officeDocument/2006/relationships/slide" Target="/ppt/slides/slide6.xml" Id="R678eed36bc06428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09054f734a54b4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721098ce4b4967" /><Relationship Type="http://schemas.openxmlformats.org/officeDocument/2006/relationships/theme" Target="/ppt/slideMasters/theme/theme1.xml" Id="Ra82a0b11ffa04e4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e721098ce4b496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3dd6a2ab634d1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81d3c47dba47c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2b9e21ca994f2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eb0bf8cbfb41b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0d0d25be634eb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de290f7bce4db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SPAREBANK 1 REGNSKAPSHUSET BREKSTAD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 1 REGNSKAPSHUSET BREKSTAD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SPAREBANK 1 REGNSKAPSHUSET BREKSTAD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 1 REGNSKAPSHUSET BREKSTAD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 1 REGNSKAPSHUSET BREKSTAD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 1 REGNSKAPSHUSET BREKSTAD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2017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11 554 710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478 852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371 788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486 913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3 267 676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 1 REGNSKAPSHUSET BREKSTAD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975 357 279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 1 REGNSKAPSHUSET BREKSTAD AS</a:t>
            </a:r>
          </a:p>
        </p:txBody>
      </p:sp>
    </p:spTree>
  </p:cSld>
  <p:clrMapOvr>
    <a:masterClrMapping xmlns:a="http://schemas.openxmlformats.org/drawingml/2006/main"/>
  </p:clrMapOvr>
</p:sld>
</file>