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95f32263c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3c2058d7b14f20"/>
  </p:sldMasterIdLst>
  <p:sldIdLst>
    <p:sldId xmlns:r="http://schemas.openxmlformats.org/officeDocument/2006/relationships" id="256" r:id="R800ff8719f1f4442"/>
    <p:sldId xmlns:r="http://schemas.openxmlformats.org/officeDocument/2006/relationships" id="257" r:id="R4ef8e2811e1b4c2d"/>
    <p:sldId xmlns:r="http://schemas.openxmlformats.org/officeDocument/2006/relationships" id="258" r:id="Rc2bda296a4614205"/>
    <p:sldId xmlns:r="http://schemas.openxmlformats.org/officeDocument/2006/relationships" id="259" r:id="R1a25ddd02d714c80"/>
    <p:sldId xmlns:r="http://schemas.openxmlformats.org/officeDocument/2006/relationships" id="260" r:id="R0443092ab005462e"/>
    <p:sldId xmlns:r="http://schemas.openxmlformats.org/officeDocument/2006/relationships" id="261" r:id="R68ea6391961e4705"/>
    <p:sldId xmlns:r="http://schemas.openxmlformats.org/officeDocument/2006/relationships" id="262" r:id="R9abe643b065d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c2058d7b14f20" /><Relationship Type="http://schemas.openxmlformats.org/officeDocument/2006/relationships/slide" Target="/ppt/slides/slide1.xml" Id="R800ff8719f1f4442" /><Relationship Type="http://schemas.openxmlformats.org/officeDocument/2006/relationships/slide" Target="/ppt/slides/slide2.xml" Id="R4ef8e2811e1b4c2d" /><Relationship Type="http://schemas.openxmlformats.org/officeDocument/2006/relationships/slide" Target="/ppt/slides/slide3.xml" Id="Rc2bda296a4614205" /><Relationship Type="http://schemas.openxmlformats.org/officeDocument/2006/relationships/slide" Target="/ppt/slides/slide4.xml" Id="R1a25ddd02d714c80" /><Relationship Type="http://schemas.openxmlformats.org/officeDocument/2006/relationships/slide" Target="/ppt/slides/slide5.xml" Id="R0443092ab005462e" /><Relationship Type="http://schemas.openxmlformats.org/officeDocument/2006/relationships/slide" Target="/ppt/slides/slide6.xml" Id="R68ea6391961e4705" /><Relationship Type="http://schemas.openxmlformats.org/officeDocument/2006/relationships/slide" Target="/ppt/slides/slide7.xml" Id="R9abe643b065d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bdbc04c94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6a001c0f04a8b" /><Relationship Type="http://schemas.openxmlformats.org/officeDocument/2006/relationships/theme" Target="/ppt/slideMasters/theme/theme1.xml" Id="R3442ce42af06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6a001c0f0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c4502e942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5a417fde7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7841a6ce6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c2250aca6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5c3a21af5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8055602a4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59e87c1ee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ESTATE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ESTATE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ESTATE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ESTATE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ESTATE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ESTATE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7 696 626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ESTATE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MOHAMMAD YOUNAS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ESTATE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46 63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975 346 641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ESTATE HOLDING AS</a:t>
            </a:r>
          </a:p>
        </p:txBody>
      </p:sp>
    </p:spTree>
  </p:cSld>
  <p:clrMapOvr>
    <a:masterClrMapping xmlns:a="http://schemas.openxmlformats.org/drawingml/2006/main"/>
  </p:clrMapOvr>
</p:sld>
</file>