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d04b8419d14b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cdd1f648314584"/>
  </p:sldMasterIdLst>
  <p:sldIdLst>
    <p:sldId xmlns:r="http://schemas.openxmlformats.org/officeDocument/2006/relationships" id="256" r:id="R219f4cf3db5542f2"/>
    <p:sldId xmlns:r="http://schemas.openxmlformats.org/officeDocument/2006/relationships" id="257" r:id="Rbcc45defabe54337"/>
    <p:sldId xmlns:r="http://schemas.openxmlformats.org/officeDocument/2006/relationships" id="258" r:id="R2fd9730cd2ef4989"/>
    <p:sldId xmlns:r="http://schemas.openxmlformats.org/officeDocument/2006/relationships" id="259" r:id="R1d788d9eb1cc4ccb"/>
    <p:sldId xmlns:r="http://schemas.openxmlformats.org/officeDocument/2006/relationships" id="260" r:id="Rf505af307dde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dd1f648314584" /><Relationship Type="http://schemas.openxmlformats.org/officeDocument/2006/relationships/slide" Target="/ppt/slides/slide1.xml" Id="R219f4cf3db5542f2" /><Relationship Type="http://schemas.openxmlformats.org/officeDocument/2006/relationships/slide" Target="/ppt/slides/slide2.xml" Id="Rbcc45defabe54337" /><Relationship Type="http://schemas.openxmlformats.org/officeDocument/2006/relationships/slide" Target="/ppt/slides/slide3.xml" Id="R2fd9730cd2ef4989" /><Relationship Type="http://schemas.openxmlformats.org/officeDocument/2006/relationships/slide" Target="/ppt/slides/slide4.xml" Id="R1d788d9eb1cc4ccb" /><Relationship Type="http://schemas.openxmlformats.org/officeDocument/2006/relationships/slide" Target="/ppt/slides/slide5.xml" Id="Rf505af307dde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b344add8e44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f3cc20dcb4640" /><Relationship Type="http://schemas.openxmlformats.org/officeDocument/2006/relationships/theme" Target="/ppt/slideMasters/theme/theme1.xml" Id="R7ecde9dc45dc46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f3cc20dcb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b28b72ea14c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fe3221baf40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b3e5165f3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786596f774a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57f93cff049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LESLIE PROFESSIONAL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LESLIE PROFESSIONAL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LESLIE PROFESSIONAL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LESLIE PROFESSIONAL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LESLIE PROFESSIONAL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LESLIE PROFESSIONAL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975 342 328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LESLIE PROFESSIONAL AS</a:t>
            </a:r>
          </a:p>
        </p:txBody>
      </p:sp>
    </p:spTree>
  </p:cSld>
  <p:clrMapOvr>
    <a:masterClrMapping xmlns:a="http://schemas.openxmlformats.org/drawingml/2006/main"/>
  </p:clrMapOvr>
</p:sld>
</file>