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24b5d8afcaf4b5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15a23f7b27342d5"/>
  </p:sldMasterIdLst>
  <p:sldIdLst>
    <p:sldId xmlns:r="http://schemas.openxmlformats.org/officeDocument/2006/relationships" id="256" r:id="R146bf9c74c9e4fb8"/>
    <p:sldId xmlns:r="http://schemas.openxmlformats.org/officeDocument/2006/relationships" id="257" r:id="Rcfb6b84c38e647a2"/>
    <p:sldId xmlns:r="http://schemas.openxmlformats.org/officeDocument/2006/relationships" id="258" r:id="R910f07ba04d34d95"/>
    <p:sldId xmlns:r="http://schemas.openxmlformats.org/officeDocument/2006/relationships" id="259" r:id="R74d5f1222a094cf2"/>
    <p:sldId xmlns:r="http://schemas.openxmlformats.org/officeDocument/2006/relationships" id="260" r:id="R24a7260d30614ab8"/>
    <p:sldId xmlns:r="http://schemas.openxmlformats.org/officeDocument/2006/relationships" id="261" r:id="R985aefdcd07045d4"/>
    <p:sldId xmlns:r="http://schemas.openxmlformats.org/officeDocument/2006/relationships" id="262" r:id="Rb55557f2d13743f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15a23f7b27342d5" /><Relationship Type="http://schemas.openxmlformats.org/officeDocument/2006/relationships/slide" Target="/ppt/slides/slide1.xml" Id="R146bf9c74c9e4fb8" /><Relationship Type="http://schemas.openxmlformats.org/officeDocument/2006/relationships/slide" Target="/ppt/slides/slide2.xml" Id="Rcfb6b84c38e647a2" /><Relationship Type="http://schemas.openxmlformats.org/officeDocument/2006/relationships/slide" Target="/ppt/slides/slide3.xml" Id="R910f07ba04d34d95" /><Relationship Type="http://schemas.openxmlformats.org/officeDocument/2006/relationships/slide" Target="/ppt/slides/slide4.xml" Id="R74d5f1222a094cf2" /><Relationship Type="http://schemas.openxmlformats.org/officeDocument/2006/relationships/slide" Target="/ppt/slides/slide5.xml" Id="R24a7260d30614ab8" /><Relationship Type="http://schemas.openxmlformats.org/officeDocument/2006/relationships/slide" Target="/ppt/slides/slide6.xml" Id="R985aefdcd07045d4" /><Relationship Type="http://schemas.openxmlformats.org/officeDocument/2006/relationships/slide" Target="/ppt/slides/slide7.xml" Id="Rb55557f2d13743f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63d67500f79444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8f758b431a4daf" /><Relationship Type="http://schemas.openxmlformats.org/officeDocument/2006/relationships/theme" Target="/ppt/slideMasters/theme/theme1.xml" Id="R1887cca1a27449a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58f758b431a4da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cbf82964fb4d1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0f40faf9d340a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1ea214492241b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977a6f580b4bc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0e5cae1ae9475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b256873be4475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221bec64904f7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 BILPLEIE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 BILPLEIE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 BILPLEIE AS ble etablert [år] og holder til i Jessheim.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 BILPLEIE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 BILPLEIE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 BILPLEIE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22 420 369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6 146 197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4 986 001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7 033 453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13 732 486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 BILPLEIE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ROLAND TORE-WIGGO  –  60,0 %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FOSSUM ROGER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ROLAND VIKTOR BAKKER  –  20,0 %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 BILPLEIE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Henrik Bulls veg 48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2069 Jessheim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63 97 36 46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post@norbilpleie.no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975 332 659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 BILPLEIE AS</a:t>
            </a:r>
          </a:p>
        </p:txBody>
      </p:sp>
    </p:spTree>
  </p:cSld>
  <p:clrMapOvr>
    <a:masterClrMapping xmlns:a="http://schemas.openxmlformats.org/drawingml/2006/main"/>
  </p:clrMapOvr>
</p:sld>
</file>