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c8dd9865b544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c0cfff031249cc"/>
  </p:sldMasterIdLst>
  <p:sldIdLst>
    <p:sldId xmlns:r="http://schemas.openxmlformats.org/officeDocument/2006/relationships" id="256" r:id="R92a4d0e63ac74a8d"/>
    <p:sldId xmlns:r="http://schemas.openxmlformats.org/officeDocument/2006/relationships" id="257" r:id="R1f86b8298bdf42dc"/>
    <p:sldId xmlns:r="http://schemas.openxmlformats.org/officeDocument/2006/relationships" id="258" r:id="Rf81ed143203e47a5"/>
    <p:sldId xmlns:r="http://schemas.openxmlformats.org/officeDocument/2006/relationships" id="259" r:id="R2c41860c09ff42e5"/>
    <p:sldId xmlns:r="http://schemas.openxmlformats.org/officeDocument/2006/relationships" id="260" r:id="R3455a918f68a4995"/>
    <p:sldId xmlns:r="http://schemas.openxmlformats.org/officeDocument/2006/relationships" id="261" r:id="R4f731bdf92fc4f44"/>
    <p:sldId xmlns:r="http://schemas.openxmlformats.org/officeDocument/2006/relationships" id="262" r:id="R394b8e1004a744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c0cfff031249cc" /><Relationship Type="http://schemas.openxmlformats.org/officeDocument/2006/relationships/slide" Target="/ppt/slides/slide1.xml" Id="R92a4d0e63ac74a8d" /><Relationship Type="http://schemas.openxmlformats.org/officeDocument/2006/relationships/slide" Target="/ppt/slides/slide2.xml" Id="R1f86b8298bdf42dc" /><Relationship Type="http://schemas.openxmlformats.org/officeDocument/2006/relationships/slide" Target="/ppt/slides/slide3.xml" Id="Rf81ed143203e47a5" /><Relationship Type="http://schemas.openxmlformats.org/officeDocument/2006/relationships/slide" Target="/ppt/slides/slide4.xml" Id="R2c41860c09ff42e5" /><Relationship Type="http://schemas.openxmlformats.org/officeDocument/2006/relationships/slide" Target="/ppt/slides/slide5.xml" Id="R3455a918f68a4995" /><Relationship Type="http://schemas.openxmlformats.org/officeDocument/2006/relationships/slide" Target="/ppt/slides/slide6.xml" Id="R4f731bdf92fc4f44" /><Relationship Type="http://schemas.openxmlformats.org/officeDocument/2006/relationships/slide" Target="/ppt/slides/slide7.xml" Id="R394b8e1004a744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3353c14fdd4c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dd5dfae984742" /><Relationship Type="http://schemas.openxmlformats.org/officeDocument/2006/relationships/theme" Target="/ppt/slideMasters/theme/theme1.xml" Id="R5bbf2755a1ab44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8dd5dfae9847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3560abb7e45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56ae715dba43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ad3f4753847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cd9c68e754f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45dbc078148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0d17a5d1342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21ea68fb449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BARDU 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BARDU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BARDU SPORT AS ble etablert [år] og holder til i Bardu.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BARDU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BARDU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BARDU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20 608 868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1 179 166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931 519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13 028 590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16 054 353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BARDU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MIDTTUN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MIDTTUN  –  43,0 %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MIDTTUN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MIDTTUN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BARBRO KROKEN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MIDTTUN KROKEN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BARDU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Fogd Holmboes gate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9360 Bardu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974 990 849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BARDU SPORT AS</a:t>
            </a:r>
          </a:p>
        </p:txBody>
      </p:sp>
    </p:spTree>
  </p:cSld>
  <p:clrMapOvr>
    <a:masterClrMapping xmlns:a="http://schemas.openxmlformats.org/drawingml/2006/main"/>
  </p:clrMapOvr>
</p:sld>
</file>