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d63a44c9b84c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1576b873c24f5f"/>
  </p:sldMasterIdLst>
  <p:sldIdLst>
    <p:sldId xmlns:r="http://schemas.openxmlformats.org/officeDocument/2006/relationships" id="256" r:id="Rbb14d643019347cc"/>
    <p:sldId xmlns:r="http://schemas.openxmlformats.org/officeDocument/2006/relationships" id="257" r:id="Re41de5331db04491"/>
    <p:sldId xmlns:r="http://schemas.openxmlformats.org/officeDocument/2006/relationships" id="258" r:id="R5d9a314ce5cc4c9c"/>
    <p:sldId xmlns:r="http://schemas.openxmlformats.org/officeDocument/2006/relationships" id="259" r:id="R34164ed7bf0444e6"/>
    <p:sldId xmlns:r="http://schemas.openxmlformats.org/officeDocument/2006/relationships" id="260" r:id="R805ceff75db34c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1576b873c24f5f" /><Relationship Type="http://schemas.openxmlformats.org/officeDocument/2006/relationships/slide" Target="/ppt/slides/slide1.xml" Id="Rbb14d643019347cc" /><Relationship Type="http://schemas.openxmlformats.org/officeDocument/2006/relationships/slide" Target="/ppt/slides/slide2.xml" Id="Re41de5331db04491" /><Relationship Type="http://schemas.openxmlformats.org/officeDocument/2006/relationships/slide" Target="/ppt/slides/slide3.xml" Id="R5d9a314ce5cc4c9c" /><Relationship Type="http://schemas.openxmlformats.org/officeDocument/2006/relationships/slide" Target="/ppt/slides/slide4.xml" Id="R34164ed7bf0444e6" /><Relationship Type="http://schemas.openxmlformats.org/officeDocument/2006/relationships/slide" Target="/ppt/slides/slide5.xml" Id="R805ceff75db34c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b0e380ee004c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24616cb274aac" /><Relationship Type="http://schemas.openxmlformats.org/officeDocument/2006/relationships/theme" Target="/ppt/slideMasters/theme/theme1.xml" Id="R8ca94f80105d41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124616cb274a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9a6466ffd43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0ccd9959744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ab377ceb144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c0a1c8e4e48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8d1a8f16f4d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 ØRNAR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 ØRNAR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 ØRNAR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 ØRNAR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 ØRNAR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 ØRNAR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Skulestadmo Idrottsplass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post@ornar.no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www.ornar.no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974 965 569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 ØRNAR</a:t>
            </a:r>
          </a:p>
        </p:txBody>
      </p:sp>
    </p:spTree>
  </p:cSld>
  <p:clrMapOvr>
    <a:masterClrMapping xmlns:a="http://schemas.openxmlformats.org/drawingml/2006/main"/>
  </p:clrMapOvr>
</p:sld>
</file>