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e768a7ad8047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4e515ddf7d4eed"/>
  </p:sldMasterIdLst>
  <p:sldIdLst>
    <p:sldId xmlns:r="http://schemas.openxmlformats.org/officeDocument/2006/relationships" id="256" r:id="R6ab5b797f4074f07"/>
    <p:sldId xmlns:r="http://schemas.openxmlformats.org/officeDocument/2006/relationships" id="257" r:id="R816211e4dfd7452e"/>
    <p:sldId xmlns:r="http://schemas.openxmlformats.org/officeDocument/2006/relationships" id="258" r:id="Rbc3ff98cc2794dbc"/>
    <p:sldId xmlns:r="http://schemas.openxmlformats.org/officeDocument/2006/relationships" id="259" r:id="R7efa46f1580d4d73"/>
    <p:sldId xmlns:r="http://schemas.openxmlformats.org/officeDocument/2006/relationships" id="260" r:id="R9659545ab1984d7c"/>
    <p:sldId xmlns:r="http://schemas.openxmlformats.org/officeDocument/2006/relationships" id="261" r:id="R2183f89fe70c4980"/>
    <p:sldId xmlns:r="http://schemas.openxmlformats.org/officeDocument/2006/relationships" id="262" r:id="R9182593e26d449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4e515ddf7d4eed" /><Relationship Type="http://schemas.openxmlformats.org/officeDocument/2006/relationships/slide" Target="/ppt/slides/slide1.xml" Id="R6ab5b797f4074f07" /><Relationship Type="http://schemas.openxmlformats.org/officeDocument/2006/relationships/slide" Target="/ppt/slides/slide2.xml" Id="R816211e4dfd7452e" /><Relationship Type="http://schemas.openxmlformats.org/officeDocument/2006/relationships/slide" Target="/ppt/slides/slide3.xml" Id="Rbc3ff98cc2794dbc" /><Relationship Type="http://schemas.openxmlformats.org/officeDocument/2006/relationships/slide" Target="/ppt/slides/slide4.xml" Id="R7efa46f1580d4d73" /><Relationship Type="http://schemas.openxmlformats.org/officeDocument/2006/relationships/slide" Target="/ppt/slides/slide5.xml" Id="R9659545ab1984d7c" /><Relationship Type="http://schemas.openxmlformats.org/officeDocument/2006/relationships/slide" Target="/ppt/slides/slide6.xml" Id="R2183f89fe70c4980" /><Relationship Type="http://schemas.openxmlformats.org/officeDocument/2006/relationships/slide" Target="/ppt/slides/slide7.xml" Id="R9182593e26d449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3296c9641949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231022ef254db0" /><Relationship Type="http://schemas.openxmlformats.org/officeDocument/2006/relationships/theme" Target="/ppt/slideMasters/theme/theme1.xml" Id="Rbcd82ea8d3704e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231022ef254d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441d0126b84c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44a762c0a446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882d3134146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4964119eef41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a58bf0045d49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d253a965f646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94e3d9ee5c49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 EINAR KNE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EINAR KNE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 EINAR KNE AS ble etablert [år] og holder til i Steinkjer.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EINAR KNE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EINAR KNE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EINAR KNE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176 109 036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5 341 188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5 017 568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26 621 413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57 668 246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EINAR KNE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KNE HOLDING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KROKSTAD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 EINAR KNE AS  –  16,9 %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ODDBJØRN HAUGEN HOLDING AS  –  7,1 %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EINAR KNE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Tømmermannsgata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7725 Steinkjer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08 58 87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firmapost@oekne.no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www.oekne.no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974 904 535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EINAR KNE AS</a:t>
            </a:r>
          </a:p>
        </p:txBody>
      </p:sp>
    </p:spTree>
  </p:cSld>
  <p:clrMapOvr>
    <a:masterClrMapping xmlns:a="http://schemas.openxmlformats.org/drawingml/2006/main"/>
  </p:clrMapOvr>
</p:sld>
</file>