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dd499ec7eb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2f5878d6b481a"/>
  </p:sldMasterIdLst>
  <p:sldIdLst>
    <p:sldId xmlns:r="http://schemas.openxmlformats.org/officeDocument/2006/relationships" id="256" r:id="R387910bcfcbe4600"/>
    <p:sldId xmlns:r="http://schemas.openxmlformats.org/officeDocument/2006/relationships" id="257" r:id="R283c0d2ca81b4bb2"/>
    <p:sldId xmlns:r="http://schemas.openxmlformats.org/officeDocument/2006/relationships" id="258" r:id="R5a429a07f7844b30"/>
    <p:sldId xmlns:r="http://schemas.openxmlformats.org/officeDocument/2006/relationships" id="259" r:id="Rebc2c7cfb1c44eab"/>
    <p:sldId xmlns:r="http://schemas.openxmlformats.org/officeDocument/2006/relationships" id="260" r:id="R84d82ab74f7f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2f5878d6b481a" /><Relationship Type="http://schemas.openxmlformats.org/officeDocument/2006/relationships/slide" Target="/ppt/slides/slide1.xml" Id="R387910bcfcbe4600" /><Relationship Type="http://schemas.openxmlformats.org/officeDocument/2006/relationships/slide" Target="/ppt/slides/slide2.xml" Id="R283c0d2ca81b4bb2" /><Relationship Type="http://schemas.openxmlformats.org/officeDocument/2006/relationships/slide" Target="/ppt/slides/slide3.xml" Id="R5a429a07f7844b30" /><Relationship Type="http://schemas.openxmlformats.org/officeDocument/2006/relationships/slide" Target="/ppt/slides/slide4.xml" Id="Rebc2c7cfb1c44eab" /><Relationship Type="http://schemas.openxmlformats.org/officeDocument/2006/relationships/slide" Target="/ppt/slides/slide5.xml" Id="R84d82ab74f7f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1ad5aedc6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e3cba50b74755" /><Relationship Type="http://schemas.openxmlformats.org/officeDocument/2006/relationships/theme" Target="/ppt/slideMasters/theme/theme1.xml" Id="Rbf89b921ea9c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6e3cba50b7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af2896403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787eba615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4b7109ac1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d57cab24a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ea4355b4b4d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 POLITIDISTRIKT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 POLITIDISTRIKT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69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post.troms@politiet.no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www.politi.no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974 769 425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