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421b65142548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aa74424c01491d"/>
  </p:sldMasterIdLst>
  <p:sldIdLst>
    <p:sldId xmlns:r="http://schemas.openxmlformats.org/officeDocument/2006/relationships" id="256" r:id="Rf2112582fa4f495c"/>
    <p:sldId xmlns:r="http://schemas.openxmlformats.org/officeDocument/2006/relationships" id="257" r:id="R51daf8c359a241c6"/>
    <p:sldId xmlns:r="http://schemas.openxmlformats.org/officeDocument/2006/relationships" id="258" r:id="R519fe31c2d774f6c"/>
    <p:sldId xmlns:r="http://schemas.openxmlformats.org/officeDocument/2006/relationships" id="259" r:id="R7a9eb9a73a4740ad"/>
    <p:sldId xmlns:r="http://schemas.openxmlformats.org/officeDocument/2006/relationships" id="260" r:id="Rd6ec08667d9f44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a74424c01491d" /><Relationship Type="http://schemas.openxmlformats.org/officeDocument/2006/relationships/slide" Target="/ppt/slides/slide1.xml" Id="Rf2112582fa4f495c" /><Relationship Type="http://schemas.openxmlformats.org/officeDocument/2006/relationships/slide" Target="/ppt/slides/slide2.xml" Id="R51daf8c359a241c6" /><Relationship Type="http://schemas.openxmlformats.org/officeDocument/2006/relationships/slide" Target="/ppt/slides/slide3.xml" Id="R519fe31c2d774f6c" /><Relationship Type="http://schemas.openxmlformats.org/officeDocument/2006/relationships/slide" Target="/ppt/slides/slide4.xml" Id="R7a9eb9a73a4740ad" /><Relationship Type="http://schemas.openxmlformats.org/officeDocument/2006/relationships/slide" Target="/ppt/slides/slide5.xml" Id="Rd6ec08667d9f44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aca74b82d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d48ed43d8484c" /><Relationship Type="http://schemas.openxmlformats.org/officeDocument/2006/relationships/theme" Target="/ppt/slideMasters/theme/theme1.xml" Id="Rfc2296e0890f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9d48ed43d848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ea050487643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b1e22b9fa4d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58e433317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34cbd2aba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85d2e095643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LØITEN BYGDEUTVIKLING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LØITEN BYGDEUTVIKLING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LØITEN BYGDEUTVIKLING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LØITEN BYGDEUTVIKLING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LØITEN BYGDEUTVIKLING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LØITEN BYGDEUTVIKLING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974 694 395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LØITEN BYGDEUTVIKLING AS</a:t>
            </a:r>
          </a:p>
        </p:txBody>
      </p:sp>
    </p:spTree>
  </p:cSld>
  <p:clrMapOvr>
    <a:masterClrMapping xmlns:a="http://schemas.openxmlformats.org/drawingml/2006/main"/>
  </p:clrMapOvr>
</p:sld>
</file>