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3ee5c3f77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fb571dd1f4aa2"/>
  </p:sldMasterIdLst>
  <p:sldIdLst>
    <p:sldId xmlns:r="http://schemas.openxmlformats.org/officeDocument/2006/relationships" id="256" r:id="R16b7cf7fc2774ad7"/>
    <p:sldId xmlns:r="http://schemas.openxmlformats.org/officeDocument/2006/relationships" id="257" r:id="Rb65ce5f3790e4847"/>
    <p:sldId xmlns:r="http://schemas.openxmlformats.org/officeDocument/2006/relationships" id="258" r:id="R80e67e5e0eb2441f"/>
    <p:sldId xmlns:r="http://schemas.openxmlformats.org/officeDocument/2006/relationships" id="259" r:id="R1820098cdb2240ac"/>
    <p:sldId xmlns:r="http://schemas.openxmlformats.org/officeDocument/2006/relationships" id="260" r:id="R5a4e7b22caff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fb571dd1f4aa2" /><Relationship Type="http://schemas.openxmlformats.org/officeDocument/2006/relationships/slide" Target="/ppt/slides/slide1.xml" Id="R16b7cf7fc2774ad7" /><Relationship Type="http://schemas.openxmlformats.org/officeDocument/2006/relationships/slide" Target="/ppt/slides/slide2.xml" Id="Rb65ce5f3790e4847" /><Relationship Type="http://schemas.openxmlformats.org/officeDocument/2006/relationships/slide" Target="/ppt/slides/slide3.xml" Id="R80e67e5e0eb2441f" /><Relationship Type="http://schemas.openxmlformats.org/officeDocument/2006/relationships/slide" Target="/ppt/slides/slide4.xml" Id="R1820098cdb2240ac" /><Relationship Type="http://schemas.openxmlformats.org/officeDocument/2006/relationships/slide" Target="/ppt/slides/slide5.xml" Id="R5a4e7b22caff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73a24dd06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ca3a956de43d0" /><Relationship Type="http://schemas.openxmlformats.org/officeDocument/2006/relationships/theme" Target="/ppt/slideMasters/theme/theme1.xml" Id="Ra752929a639a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ca3a956de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ec2ea73a646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f42d1b93545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af041867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df9c4bf57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a2a8a6ef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LURØYPALLEN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LURØYPALLEN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974 683 261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LURØYPALLEN AS</a:t>
            </a:r>
          </a:p>
        </p:txBody>
      </p:sp>
    </p:spTree>
  </p:cSld>
  <p:clrMapOvr>
    <a:masterClrMapping xmlns:a="http://schemas.openxmlformats.org/drawingml/2006/main"/>
  </p:clrMapOvr>
</p:sld>
</file>