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2914d933f214f4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30465139e9f4572"/>
  </p:sldMasterIdLst>
  <p:sldIdLst>
    <p:sldId xmlns:r="http://schemas.openxmlformats.org/officeDocument/2006/relationships" id="256" r:id="Rfc657a73e16f4e2c"/>
    <p:sldId xmlns:r="http://schemas.openxmlformats.org/officeDocument/2006/relationships" id="257" r:id="Rab59df707f634bf7"/>
    <p:sldId xmlns:r="http://schemas.openxmlformats.org/officeDocument/2006/relationships" id="258" r:id="R6866f786ca2f4090"/>
    <p:sldId xmlns:r="http://schemas.openxmlformats.org/officeDocument/2006/relationships" id="259" r:id="Rc1a8b0cd1d804d1f"/>
    <p:sldId xmlns:r="http://schemas.openxmlformats.org/officeDocument/2006/relationships" id="260" r:id="R1ccaf2d2d08a4e6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30465139e9f4572" /><Relationship Type="http://schemas.openxmlformats.org/officeDocument/2006/relationships/slide" Target="/ppt/slides/slide1.xml" Id="Rfc657a73e16f4e2c" /><Relationship Type="http://schemas.openxmlformats.org/officeDocument/2006/relationships/slide" Target="/ppt/slides/slide2.xml" Id="Rab59df707f634bf7" /><Relationship Type="http://schemas.openxmlformats.org/officeDocument/2006/relationships/slide" Target="/ppt/slides/slide3.xml" Id="R6866f786ca2f4090" /><Relationship Type="http://schemas.openxmlformats.org/officeDocument/2006/relationships/slide" Target="/ppt/slides/slide4.xml" Id="Rc1a8b0cd1d804d1f" /><Relationship Type="http://schemas.openxmlformats.org/officeDocument/2006/relationships/slide" Target="/ppt/slides/slide5.xml" Id="R1ccaf2d2d08a4e6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d8795d82ca34e9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aec7d8a8fe4cf3" /><Relationship Type="http://schemas.openxmlformats.org/officeDocument/2006/relationships/theme" Target="/ppt/slideMasters/theme/theme1.xml" Id="Rf5ab0fae9801403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faec7d8a8fe4cf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0e3b16011b48c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ad4c4b1ee44f8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98b96565ee4d9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222ddd6cb142a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1539d661574f6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MYSEN VIDEREGÅENDE SKOLE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MYSEN VIDEREGÅENDE SKOLE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MYSEN VIDEREGÅENDE SKOLE ble etablert [år] og holder til i Sarpsborg.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MYSEN VIDEREGÅENDE SKOLE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MYSEN VIDEREGÅENDE SKOLE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MYSEN VIDEREGÅENDE SKOLE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Postboks 220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1702 Sarpsborg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69846100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mysenvgs@ofk.no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ofk.no/mysen-vgs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974 544 512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MYSEN VIDEREGÅENDE SKOLE</a:t>
            </a:r>
          </a:p>
        </p:txBody>
      </p:sp>
    </p:spTree>
  </p:cSld>
  <p:clrMapOvr>
    <a:masterClrMapping xmlns:a="http://schemas.openxmlformats.org/drawingml/2006/main"/>
  </p:clrMapOvr>
</p:sld>
</file>