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dffa38487e48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6e7248182420a"/>
  </p:sldMasterIdLst>
  <p:sldIdLst>
    <p:sldId xmlns:r="http://schemas.openxmlformats.org/officeDocument/2006/relationships" id="256" r:id="R743e1af042e84a99"/>
    <p:sldId xmlns:r="http://schemas.openxmlformats.org/officeDocument/2006/relationships" id="257" r:id="R0903ec1b9d1d44cc"/>
    <p:sldId xmlns:r="http://schemas.openxmlformats.org/officeDocument/2006/relationships" id="258" r:id="Rc620d25437274a2f"/>
    <p:sldId xmlns:r="http://schemas.openxmlformats.org/officeDocument/2006/relationships" id="259" r:id="Rb5ea22780a7f44a0"/>
    <p:sldId xmlns:r="http://schemas.openxmlformats.org/officeDocument/2006/relationships" id="260" r:id="R18492878cf7c44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6e7248182420a" /><Relationship Type="http://schemas.openxmlformats.org/officeDocument/2006/relationships/slide" Target="/ppt/slides/slide1.xml" Id="R743e1af042e84a99" /><Relationship Type="http://schemas.openxmlformats.org/officeDocument/2006/relationships/slide" Target="/ppt/slides/slide2.xml" Id="R0903ec1b9d1d44cc" /><Relationship Type="http://schemas.openxmlformats.org/officeDocument/2006/relationships/slide" Target="/ppt/slides/slide3.xml" Id="Rc620d25437274a2f" /><Relationship Type="http://schemas.openxmlformats.org/officeDocument/2006/relationships/slide" Target="/ppt/slides/slide4.xml" Id="Rb5ea22780a7f44a0" /><Relationship Type="http://schemas.openxmlformats.org/officeDocument/2006/relationships/slide" Target="/ppt/slides/slide5.xml" Id="R18492878cf7c44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806b90d02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1274fa4da4d56" /><Relationship Type="http://schemas.openxmlformats.org/officeDocument/2006/relationships/theme" Target="/ppt/slideMasters/theme/theme1.xml" Id="Rb163132bd525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1274fa4da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988536fac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4a55c6877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8ddc0883847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0cea3496640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b3451a680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JAMBIKON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JAMBIKON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JAMBIKON EIGEDOM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JAMBIKON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JAMBIKON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JAMBIKON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974 538 105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JAMBIKON EIGEDOM AS</a:t>
            </a:r>
          </a:p>
        </p:txBody>
      </p:sp>
    </p:spTree>
  </p:cSld>
  <p:clrMapOvr>
    <a:masterClrMapping xmlns:a="http://schemas.openxmlformats.org/drawingml/2006/main"/>
  </p:clrMapOvr>
</p:sld>
</file>