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249601dd2f4c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9a05bbfcc245ad"/>
  </p:sldMasterIdLst>
  <p:sldIdLst>
    <p:sldId xmlns:r="http://schemas.openxmlformats.org/officeDocument/2006/relationships" id="256" r:id="R75407e773dd74324"/>
    <p:sldId xmlns:r="http://schemas.openxmlformats.org/officeDocument/2006/relationships" id="257" r:id="R9277892f038d424e"/>
    <p:sldId xmlns:r="http://schemas.openxmlformats.org/officeDocument/2006/relationships" id="258" r:id="R0e832174c8ec4756"/>
    <p:sldId xmlns:r="http://schemas.openxmlformats.org/officeDocument/2006/relationships" id="259" r:id="Reb23e14e595043b1"/>
    <p:sldId xmlns:r="http://schemas.openxmlformats.org/officeDocument/2006/relationships" id="260" r:id="R7d2d2046c8a04dea"/>
    <p:sldId xmlns:r="http://schemas.openxmlformats.org/officeDocument/2006/relationships" id="261" r:id="R67fd99ad293b4e97"/>
    <p:sldId xmlns:r="http://schemas.openxmlformats.org/officeDocument/2006/relationships" id="262" r:id="R5c92f506bf2648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9a05bbfcc245ad" /><Relationship Type="http://schemas.openxmlformats.org/officeDocument/2006/relationships/slide" Target="/ppt/slides/slide1.xml" Id="R75407e773dd74324" /><Relationship Type="http://schemas.openxmlformats.org/officeDocument/2006/relationships/slide" Target="/ppt/slides/slide2.xml" Id="R9277892f038d424e" /><Relationship Type="http://schemas.openxmlformats.org/officeDocument/2006/relationships/slide" Target="/ppt/slides/slide3.xml" Id="R0e832174c8ec4756" /><Relationship Type="http://schemas.openxmlformats.org/officeDocument/2006/relationships/slide" Target="/ppt/slides/slide4.xml" Id="Reb23e14e595043b1" /><Relationship Type="http://schemas.openxmlformats.org/officeDocument/2006/relationships/slide" Target="/ppt/slides/slide5.xml" Id="R7d2d2046c8a04dea" /><Relationship Type="http://schemas.openxmlformats.org/officeDocument/2006/relationships/slide" Target="/ppt/slides/slide6.xml" Id="R67fd99ad293b4e97" /><Relationship Type="http://schemas.openxmlformats.org/officeDocument/2006/relationships/slide" Target="/ppt/slides/slide7.xml" Id="R5c92f506bf2648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4de61f031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ecc7208a4442e" /><Relationship Type="http://schemas.openxmlformats.org/officeDocument/2006/relationships/theme" Target="/ppt/slideMasters/theme/theme1.xml" Id="R667cdb33012e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ecc7208a444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51e8df21043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05d3c861e42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c13475836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3d63cfd8b43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38c46015b44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4f3f537b647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d8ff0beec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TRØNDER BLOMST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TRØNDER BLOMST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30 406 038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1 475 970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1 422 786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13 889 152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SANDRA SKJØSTAD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SKJØSTAD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HOLDING AS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HOLDING AS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Fossegrenda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74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tronderblomst@tronderblomst.no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974 534 258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BLOMST AS</a:t>
            </a:r>
          </a:p>
        </p:txBody>
      </p:sp>
    </p:spTree>
  </p:cSld>
  <p:clrMapOvr>
    <a:masterClrMapping xmlns:a="http://schemas.openxmlformats.org/drawingml/2006/main"/>
  </p:clrMapOvr>
</p:sld>
</file>