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4e2c37c6d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12d7a59ce49f3"/>
  </p:sldMasterIdLst>
  <p:sldIdLst>
    <p:sldId xmlns:r="http://schemas.openxmlformats.org/officeDocument/2006/relationships" id="256" r:id="R78424386094444f8"/>
    <p:sldId xmlns:r="http://schemas.openxmlformats.org/officeDocument/2006/relationships" id="257" r:id="R1d0739f2c7364c38"/>
    <p:sldId xmlns:r="http://schemas.openxmlformats.org/officeDocument/2006/relationships" id="258" r:id="Red497bbc427f4076"/>
    <p:sldId xmlns:r="http://schemas.openxmlformats.org/officeDocument/2006/relationships" id="259" r:id="R55b328e6effc417b"/>
    <p:sldId xmlns:r="http://schemas.openxmlformats.org/officeDocument/2006/relationships" id="260" r:id="R9b9e7999d3ca4dbe"/>
    <p:sldId xmlns:r="http://schemas.openxmlformats.org/officeDocument/2006/relationships" id="261" r:id="Rcda336ebf383439c"/>
    <p:sldId xmlns:r="http://schemas.openxmlformats.org/officeDocument/2006/relationships" id="262" r:id="R75e2d2fc3f7a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12d7a59ce49f3" /><Relationship Type="http://schemas.openxmlformats.org/officeDocument/2006/relationships/slide" Target="/ppt/slides/slide1.xml" Id="R78424386094444f8" /><Relationship Type="http://schemas.openxmlformats.org/officeDocument/2006/relationships/slide" Target="/ppt/slides/slide2.xml" Id="R1d0739f2c7364c38" /><Relationship Type="http://schemas.openxmlformats.org/officeDocument/2006/relationships/slide" Target="/ppt/slides/slide3.xml" Id="Red497bbc427f4076" /><Relationship Type="http://schemas.openxmlformats.org/officeDocument/2006/relationships/slide" Target="/ppt/slides/slide4.xml" Id="R55b328e6effc417b" /><Relationship Type="http://schemas.openxmlformats.org/officeDocument/2006/relationships/slide" Target="/ppt/slides/slide5.xml" Id="R9b9e7999d3ca4dbe" /><Relationship Type="http://schemas.openxmlformats.org/officeDocument/2006/relationships/slide" Target="/ppt/slides/slide6.xml" Id="Rcda336ebf383439c" /><Relationship Type="http://schemas.openxmlformats.org/officeDocument/2006/relationships/slide" Target="/ppt/slides/slide7.xml" Id="R75e2d2fc3f7a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4d0c193bb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8c885a2cb4b31" /><Relationship Type="http://schemas.openxmlformats.org/officeDocument/2006/relationships/theme" Target="/ppt/slideMasters/theme/theme1.xml" Id="R62cff01a21e7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8c885a2cb4b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ae7deb278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6b229999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2750dc115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fa8e6391f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68d324ee4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4a84ff0e46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cec17ac55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