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ad6aaf747a45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0ca93cc5f44fe"/>
  </p:sldMasterIdLst>
  <p:sldIdLst>
    <p:sldId xmlns:r="http://schemas.openxmlformats.org/officeDocument/2006/relationships" id="256" r:id="R2f6b355e22694dcf"/>
    <p:sldId xmlns:r="http://schemas.openxmlformats.org/officeDocument/2006/relationships" id="257" r:id="R39ec9d11ec3644c1"/>
    <p:sldId xmlns:r="http://schemas.openxmlformats.org/officeDocument/2006/relationships" id="258" r:id="R39005cfb0519462c"/>
    <p:sldId xmlns:r="http://schemas.openxmlformats.org/officeDocument/2006/relationships" id="259" r:id="Rc31331b234f54705"/>
    <p:sldId xmlns:r="http://schemas.openxmlformats.org/officeDocument/2006/relationships" id="260" r:id="Reeb05e5e541c4d0a"/>
    <p:sldId xmlns:r="http://schemas.openxmlformats.org/officeDocument/2006/relationships" id="261" r:id="Rb5536d1f0ae1484f"/>
    <p:sldId xmlns:r="http://schemas.openxmlformats.org/officeDocument/2006/relationships" id="262" r:id="Rd5c76e56709d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0ca93cc5f44fe" /><Relationship Type="http://schemas.openxmlformats.org/officeDocument/2006/relationships/slide" Target="/ppt/slides/slide1.xml" Id="R2f6b355e22694dcf" /><Relationship Type="http://schemas.openxmlformats.org/officeDocument/2006/relationships/slide" Target="/ppt/slides/slide2.xml" Id="R39ec9d11ec3644c1" /><Relationship Type="http://schemas.openxmlformats.org/officeDocument/2006/relationships/slide" Target="/ppt/slides/slide3.xml" Id="R39005cfb0519462c" /><Relationship Type="http://schemas.openxmlformats.org/officeDocument/2006/relationships/slide" Target="/ppt/slides/slide4.xml" Id="Rc31331b234f54705" /><Relationship Type="http://schemas.openxmlformats.org/officeDocument/2006/relationships/slide" Target="/ppt/slides/slide5.xml" Id="Reeb05e5e541c4d0a" /><Relationship Type="http://schemas.openxmlformats.org/officeDocument/2006/relationships/slide" Target="/ppt/slides/slide6.xml" Id="Rb5536d1f0ae1484f" /><Relationship Type="http://schemas.openxmlformats.org/officeDocument/2006/relationships/slide" Target="/ppt/slides/slide7.xml" Id="Rd5c76e56709d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c27f797cdb46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ff16228d1495d" /><Relationship Type="http://schemas.openxmlformats.org/officeDocument/2006/relationships/theme" Target="/ppt/slideMasters/theme/theme1.xml" Id="R2d571662f01b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2ff16228d1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d20a3084544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e413d0a0d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1c28b4f4341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db811b9d747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e31184ba8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3346cfb2345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134783531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