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1fa940a6d04f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9a0230cc51417a"/>
  </p:sldMasterIdLst>
  <p:sldIdLst>
    <p:sldId xmlns:r="http://schemas.openxmlformats.org/officeDocument/2006/relationships" id="256" r:id="Rb87964e5262f48ed"/>
    <p:sldId xmlns:r="http://schemas.openxmlformats.org/officeDocument/2006/relationships" id="257" r:id="Rc6f3fa1138e141a5"/>
    <p:sldId xmlns:r="http://schemas.openxmlformats.org/officeDocument/2006/relationships" id="258" r:id="Rae5964bea75e4032"/>
    <p:sldId xmlns:r="http://schemas.openxmlformats.org/officeDocument/2006/relationships" id="259" r:id="Rd470be5b65e94a0b"/>
    <p:sldId xmlns:r="http://schemas.openxmlformats.org/officeDocument/2006/relationships" id="260" r:id="R7426cf9099154f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a0230cc51417a" /><Relationship Type="http://schemas.openxmlformats.org/officeDocument/2006/relationships/slide" Target="/ppt/slides/slide1.xml" Id="Rb87964e5262f48ed" /><Relationship Type="http://schemas.openxmlformats.org/officeDocument/2006/relationships/slide" Target="/ppt/slides/slide2.xml" Id="Rc6f3fa1138e141a5" /><Relationship Type="http://schemas.openxmlformats.org/officeDocument/2006/relationships/slide" Target="/ppt/slides/slide3.xml" Id="Rae5964bea75e4032" /><Relationship Type="http://schemas.openxmlformats.org/officeDocument/2006/relationships/slide" Target="/ppt/slides/slide4.xml" Id="Rd470be5b65e94a0b" /><Relationship Type="http://schemas.openxmlformats.org/officeDocument/2006/relationships/slide" Target="/ppt/slides/slide5.xml" Id="R7426cf9099154f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70171d4c0e44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633ac697c47e7" /><Relationship Type="http://schemas.openxmlformats.org/officeDocument/2006/relationships/theme" Target="/ppt/slideMasters/theme/theme1.xml" Id="Ra97ea8944f5343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4633ac697c47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ec4577ca348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cb2c2228741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5585ed92441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aca57335840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f1870b41b47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FAVORIT KLOSTER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FAVORIT KLOSTER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FAVORIT KLOSTER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FAVORIT KLOSTER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FAVORIT KLOSTER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FAVORIT KLOSTER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974 532 603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FAVORIT KLOSTER INVEST AS</a:t>
            </a:r>
          </a:p>
        </p:txBody>
      </p:sp>
    </p:spTree>
  </p:cSld>
  <p:clrMapOvr>
    <a:masterClrMapping xmlns:a="http://schemas.openxmlformats.org/drawingml/2006/main"/>
  </p:clrMapOvr>
</p:sld>
</file>