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b03224b38142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d34a22889548e1"/>
  </p:sldMasterIdLst>
  <p:sldIdLst>
    <p:sldId xmlns:r="http://schemas.openxmlformats.org/officeDocument/2006/relationships" id="256" r:id="R0404c8f0449149fc"/>
    <p:sldId xmlns:r="http://schemas.openxmlformats.org/officeDocument/2006/relationships" id="257" r:id="R6f200298c9794202"/>
    <p:sldId xmlns:r="http://schemas.openxmlformats.org/officeDocument/2006/relationships" id="258" r:id="R397d7f303a8542fc"/>
    <p:sldId xmlns:r="http://schemas.openxmlformats.org/officeDocument/2006/relationships" id="259" r:id="Rd36b7b06e3324a9d"/>
    <p:sldId xmlns:r="http://schemas.openxmlformats.org/officeDocument/2006/relationships" id="260" r:id="Rcf5ee4db319541a4"/>
    <p:sldId xmlns:r="http://schemas.openxmlformats.org/officeDocument/2006/relationships" id="261" r:id="R722b9f142f6747dd"/>
    <p:sldId xmlns:r="http://schemas.openxmlformats.org/officeDocument/2006/relationships" id="262" r:id="Rda832d5eac1749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d34a22889548e1" /><Relationship Type="http://schemas.openxmlformats.org/officeDocument/2006/relationships/slide" Target="/ppt/slides/slide1.xml" Id="R0404c8f0449149fc" /><Relationship Type="http://schemas.openxmlformats.org/officeDocument/2006/relationships/slide" Target="/ppt/slides/slide2.xml" Id="R6f200298c9794202" /><Relationship Type="http://schemas.openxmlformats.org/officeDocument/2006/relationships/slide" Target="/ppt/slides/slide3.xml" Id="R397d7f303a8542fc" /><Relationship Type="http://schemas.openxmlformats.org/officeDocument/2006/relationships/slide" Target="/ppt/slides/slide4.xml" Id="Rd36b7b06e3324a9d" /><Relationship Type="http://schemas.openxmlformats.org/officeDocument/2006/relationships/slide" Target="/ppt/slides/slide5.xml" Id="Rcf5ee4db319541a4" /><Relationship Type="http://schemas.openxmlformats.org/officeDocument/2006/relationships/slide" Target="/ppt/slides/slide6.xml" Id="R722b9f142f6747dd" /><Relationship Type="http://schemas.openxmlformats.org/officeDocument/2006/relationships/slide" Target="/ppt/slides/slide7.xml" Id="Rda832d5eac1749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633b7afabb4c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aba07b7c148cf" /><Relationship Type="http://schemas.openxmlformats.org/officeDocument/2006/relationships/theme" Target="/ppt/slideMasters/theme/theme1.xml" Id="R9bb3bfe0601c4d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daba07b7c148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34d8831fa41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ad25f6e854d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c1d641f8245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05cb9326742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e86f646fd45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0192e619e47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8fdd1ba544c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INTERYARDS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INTERYARDS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3 266 223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3 417 050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3 419 959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 DAG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plass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14 51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post@scanvi-interyards.no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www.interyards.no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974 527 855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INTERYARDS AS</a:t>
            </a:r>
          </a:p>
        </p:txBody>
      </p:sp>
    </p:spTree>
  </p:cSld>
  <p:clrMapOvr>
    <a:masterClrMapping xmlns:a="http://schemas.openxmlformats.org/drawingml/2006/main"/>
  </p:clrMapOvr>
</p:sld>
</file>