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0df80af3d47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b80e1a6644ab0"/>
  </p:sldMasterIdLst>
  <p:sldIdLst>
    <p:sldId xmlns:r="http://schemas.openxmlformats.org/officeDocument/2006/relationships" id="256" r:id="Rfe964623f5c74229"/>
    <p:sldId xmlns:r="http://schemas.openxmlformats.org/officeDocument/2006/relationships" id="257" r:id="Rdb08b9027fd04b29"/>
    <p:sldId xmlns:r="http://schemas.openxmlformats.org/officeDocument/2006/relationships" id="258" r:id="R606f86e5b1344c93"/>
    <p:sldId xmlns:r="http://schemas.openxmlformats.org/officeDocument/2006/relationships" id="259" r:id="R9b9cf575e44c41d5"/>
    <p:sldId xmlns:r="http://schemas.openxmlformats.org/officeDocument/2006/relationships" id="260" r:id="R7ca98edd041f40d1"/>
    <p:sldId xmlns:r="http://schemas.openxmlformats.org/officeDocument/2006/relationships" id="261" r:id="Ra9b129c26bbe4ae7"/>
    <p:sldId xmlns:r="http://schemas.openxmlformats.org/officeDocument/2006/relationships" id="262" r:id="R4764efc2f9dc45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b80e1a6644ab0" /><Relationship Type="http://schemas.openxmlformats.org/officeDocument/2006/relationships/slide" Target="/ppt/slides/slide1.xml" Id="Rfe964623f5c74229" /><Relationship Type="http://schemas.openxmlformats.org/officeDocument/2006/relationships/slide" Target="/ppt/slides/slide2.xml" Id="Rdb08b9027fd04b29" /><Relationship Type="http://schemas.openxmlformats.org/officeDocument/2006/relationships/slide" Target="/ppt/slides/slide3.xml" Id="R606f86e5b1344c93" /><Relationship Type="http://schemas.openxmlformats.org/officeDocument/2006/relationships/slide" Target="/ppt/slides/slide4.xml" Id="R9b9cf575e44c41d5" /><Relationship Type="http://schemas.openxmlformats.org/officeDocument/2006/relationships/slide" Target="/ppt/slides/slide5.xml" Id="R7ca98edd041f40d1" /><Relationship Type="http://schemas.openxmlformats.org/officeDocument/2006/relationships/slide" Target="/ppt/slides/slide6.xml" Id="Ra9b129c26bbe4ae7" /><Relationship Type="http://schemas.openxmlformats.org/officeDocument/2006/relationships/slide" Target="/ppt/slides/slide7.xml" Id="R4764efc2f9dc45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568144fb8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0b87b26c4469f" /><Relationship Type="http://schemas.openxmlformats.org/officeDocument/2006/relationships/theme" Target="/ppt/slideMasters/theme/theme1.xml" Id="R4fb88c747045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50b87b26c446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bfe202a004e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c8572158a4d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0271be33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a1abafb4743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a30394dd47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3fb72902c4c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8a6f14f1a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45 588 037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14 958 806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23 398 940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HOLDING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ALBERT NILSEN FAGERLID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firmapost@dale-ror.no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