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8fdb16d3f94d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4215fbc1d84778"/>
  </p:sldMasterIdLst>
  <p:sldIdLst>
    <p:sldId xmlns:r="http://schemas.openxmlformats.org/officeDocument/2006/relationships" id="256" r:id="R3f4f0f8164484eac"/>
    <p:sldId xmlns:r="http://schemas.openxmlformats.org/officeDocument/2006/relationships" id="257" r:id="R52edce29b2004956"/>
    <p:sldId xmlns:r="http://schemas.openxmlformats.org/officeDocument/2006/relationships" id="258" r:id="R3af8baa0c5c54834"/>
    <p:sldId xmlns:r="http://schemas.openxmlformats.org/officeDocument/2006/relationships" id="259" r:id="R937d8f4932c942ed"/>
    <p:sldId xmlns:r="http://schemas.openxmlformats.org/officeDocument/2006/relationships" id="260" r:id="R5a0028d3b1de4185"/>
    <p:sldId xmlns:r="http://schemas.openxmlformats.org/officeDocument/2006/relationships" id="261" r:id="R71c440b29bb043e0"/>
    <p:sldId xmlns:r="http://schemas.openxmlformats.org/officeDocument/2006/relationships" id="262" r:id="R90e5a4a5480b41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4215fbc1d84778" /><Relationship Type="http://schemas.openxmlformats.org/officeDocument/2006/relationships/slide" Target="/ppt/slides/slide1.xml" Id="R3f4f0f8164484eac" /><Relationship Type="http://schemas.openxmlformats.org/officeDocument/2006/relationships/slide" Target="/ppt/slides/slide2.xml" Id="R52edce29b2004956" /><Relationship Type="http://schemas.openxmlformats.org/officeDocument/2006/relationships/slide" Target="/ppt/slides/slide3.xml" Id="R3af8baa0c5c54834" /><Relationship Type="http://schemas.openxmlformats.org/officeDocument/2006/relationships/slide" Target="/ppt/slides/slide4.xml" Id="R937d8f4932c942ed" /><Relationship Type="http://schemas.openxmlformats.org/officeDocument/2006/relationships/slide" Target="/ppt/slides/slide5.xml" Id="R5a0028d3b1de4185" /><Relationship Type="http://schemas.openxmlformats.org/officeDocument/2006/relationships/slide" Target="/ppt/slides/slide6.xml" Id="R71c440b29bb043e0" /><Relationship Type="http://schemas.openxmlformats.org/officeDocument/2006/relationships/slide" Target="/ppt/slides/slide7.xml" Id="R90e5a4a5480b41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a990a56ca749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189c69e85472f" /><Relationship Type="http://schemas.openxmlformats.org/officeDocument/2006/relationships/theme" Target="/ppt/slideMasters/theme/theme1.xml" Id="R01f26adc89ff45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d189c69e8547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ea68b072544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ad7124cf04c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c3d4927cb47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06b0bcb1b48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13b1bb5db4c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01d7b293b41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3d9f3d19a45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RØR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40 851 954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1 606 586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1 434 917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15 062 583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25 193 121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firmapost@dale-ror.no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