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c7faf64d784a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c80bc35bda42ac"/>
  </p:sldMasterIdLst>
  <p:sldIdLst>
    <p:sldId xmlns:r="http://schemas.openxmlformats.org/officeDocument/2006/relationships" id="256" r:id="R22b3bf00cdb742be"/>
    <p:sldId xmlns:r="http://schemas.openxmlformats.org/officeDocument/2006/relationships" id="257" r:id="R7d73da1153b24617"/>
    <p:sldId xmlns:r="http://schemas.openxmlformats.org/officeDocument/2006/relationships" id="258" r:id="Rb037078151ad45ff"/>
    <p:sldId xmlns:r="http://schemas.openxmlformats.org/officeDocument/2006/relationships" id="259" r:id="Rb39626b313614f3e"/>
    <p:sldId xmlns:r="http://schemas.openxmlformats.org/officeDocument/2006/relationships" id="260" r:id="R8c9bc867724c4a95"/>
    <p:sldId xmlns:r="http://schemas.openxmlformats.org/officeDocument/2006/relationships" id="261" r:id="Ra11509b6eac146b0"/>
    <p:sldId xmlns:r="http://schemas.openxmlformats.org/officeDocument/2006/relationships" id="262" r:id="R7c9c0eb3bb2d4f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c80bc35bda42ac" /><Relationship Type="http://schemas.openxmlformats.org/officeDocument/2006/relationships/slide" Target="/ppt/slides/slide1.xml" Id="R22b3bf00cdb742be" /><Relationship Type="http://schemas.openxmlformats.org/officeDocument/2006/relationships/slide" Target="/ppt/slides/slide2.xml" Id="R7d73da1153b24617" /><Relationship Type="http://schemas.openxmlformats.org/officeDocument/2006/relationships/slide" Target="/ppt/slides/slide3.xml" Id="Rb037078151ad45ff" /><Relationship Type="http://schemas.openxmlformats.org/officeDocument/2006/relationships/slide" Target="/ppt/slides/slide4.xml" Id="Rb39626b313614f3e" /><Relationship Type="http://schemas.openxmlformats.org/officeDocument/2006/relationships/slide" Target="/ppt/slides/slide5.xml" Id="R8c9bc867724c4a95" /><Relationship Type="http://schemas.openxmlformats.org/officeDocument/2006/relationships/slide" Target="/ppt/slides/slide6.xml" Id="Ra11509b6eac146b0" /><Relationship Type="http://schemas.openxmlformats.org/officeDocument/2006/relationships/slide" Target="/ppt/slides/slide7.xml" Id="R7c9c0eb3bb2d4f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7b0735e5aa49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55a8908884ccd" /><Relationship Type="http://schemas.openxmlformats.org/officeDocument/2006/relationships/theme" Target="/ppt/slideMasters/theme/theme1.xml" Id="R04f86b7075f64d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855a8908884c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0a1215f7943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168dcd5b248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c7bd8a63842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c96d312634b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93adf58b841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0cbbc80b94b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7a5401b5740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NILSEN BILSERVICE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 BILSERVICE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BILSERVICE AS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 BILSERVICE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 BILSERVICE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 BILSERVICE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14 621 954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1 724 988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1 491 122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5 681 683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8 750 004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 BILSERVICE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HALVORSRUD HEIDI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HERMANSEN LISBETH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 BILSERVICE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Tornerudveien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1831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88 15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post@nilbil.no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974 526 212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 BILSERVICE AS</a:t>
            </a:r>
          </a:p>
        </p:txBody>
      </p:sp>
    </p:spTree>
  </p:cSld>
  <p:clrMapOvr>
    <a:masterClrMapping xmlns:a="http://schemas.openxmlformats.org/drawingml/2006/main"/>
  </p:clrMapOvr>
</p:sld>
</file>