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39ed24260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83f0e68ef74a66"/>
  </p:sldMasterIdLst>
  <p:sldIdLst>
    <p:sldId xmlns:r="http://schemas.openxmlformats.org/officeDocument/2006/relationships" id="256" r:id="Ra89cf10c8f3e4d8c"/>
    <p:sldId xmlns:r="http://schemas.openxmlformats.org/officeDocument/2006/relationships" id="257" r:id="Re1afea70473748ad"/>
    <p:sldId xmlns:r="http://schemas.openxmlformats.org/officeDocument/2006/relationships" id="258" r:id="R8aa38b8a52224033"/>
    <p:sldId xmlns:r="http://schemas.openxmlformats.org/officeDocument/2006/relationships" id="259" r:id="R77ced17ddf424228"/>
    <p:sldId xmlns:r="http://schemas.openxmlformats.org/officeDocument/2006/relationships" id="260" r:id="Re07b74789fde4ca7"/>
    <p:sldId xmlns:r="http://schemas.openxmlformats.org/officeDocument/2006/relationships" id="261" r:id="R454baf69119046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3f0e68ef74a66" /><Relationship Type="http://schemas.openxmlformats.org/officeDocument/2006/relationships/slide" Target="/ppt/slides/slide1.xml" Id="Ra89cf10c8f3e4d8c" /><Relationship Type="http://schemas.openxmlformats.org/officeDocument/2006/relationships/slide" Target="/ppt/slides/slide2.xml" Id="Re1afea70473748ad" /><Relationship Type="http://schemas.openxmlformats.org/officeDocument/2006/relationships/slide" Target="/ppt/slides/slide3.xml" Id="R8aa38b8a52224033" /><Relationship Type="http://schemas.openxmlformats.org/officeDocument/2006/relationships/slide" Target="/ppt/slides/slide4.xml" Id="R77ced17ddf424228" /><Relationship Type="http://schemas.openxmlformats.org/officeDocument/2006/relationships/slide" Target="/ppt/slides/slide5.xml" Id="Re07b74789fde4ca7" /><Relationship Type="http://schemas.openxmlformats.org/officeDocument/2006/relationships/slide" Target="/ppt/slides/slide6.xml" Id="R454baf69119046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68864cb474b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812f92f6448e9" /><Relationship Type="http://schemas.openxmlformats.org/officeDocument/2006/relationships/theme" Target="/ppt/slideMasters/theme/theme1.xml" Id="Re1f9539ed0d348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812f92f64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1694b2eec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dc26d593047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1a8861704c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8aa9d3f4a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edc6b4b1949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f97e1c1f3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SHIPCO TEKNOLOGI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SHIPCO TEKNOLOGI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974 524 368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