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7b4429521143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6cb9929de84cd6"/>
  </p:sldMasterIdLst>
  <p:sldIdLst>
    <p:sldId xmlns:r="http://schemas.openxmlformats.org/officeDocument/2006/relationships" id="256" r:id="R5820e15cd2444a05"/>
    <p:sldId xmlns:r="http://schemas.openxmlformats.org/officeDocument/2006/relationships" id="257" r:id="R792ad21a95524301"/>
    <p:sldId xmlns:r="http://schemas.openxmlformats.org/officeDocument/2006/relationships" id="258" r:id="Rf77ea122e4354bfc"/>
    <p:sldId xmlns:r="http://schemas.openxmlformats.org/officeDocument/2006/relationships" id="259" r:id="R3a3a626a475247ac"/>
    <p:sldId xmlns:r="http://schemas.openxmlformats.org/officeDocument/2006/relationships" id="260" r:id="Re991b63ad3b0437a"/>
    <p:sldId xmlns:r="http://schemas.openxmlformats.org/officeDocument/2006/relationships" id="261" r:id="R0f23b89333ab4ef4"/>
    <p:sldId xmlns:r="http://schemas.openxmlformats.org/officeDocument/2006/relationships" id="262" r:id="R27eea40d129644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cb9929de84cd6" /><Relationship Type="http://schemas.openxmlformats.org/officeDocument/2006/relationships/slide" Target="/ppt/slides/slide1.xml" Id="R5820e15cd2444a05" /><Relationship Type="http://schemas.openxmlformats.org/officeDocument/2006/relationships/slide" Target="/ppt/slides/slide2.xml" Id="R792ad21a95524301" /><Relationship Type="http://schemas.openxmlformats.org/officeDocument/2006/relationships/slide" Target="/ppt/slides/slide3.xml" Id="Rf77ea122e4354bfc" /><Relationship Type="http://schemas.openxmlformats.org/officeDocument/2006/relationships/slide" Target="/ppt/slides/slide4.xml" Id="R3a3a626a475247ac" /><Relationship Type="http://schemas.openxmlformats.org/officeDocument/2006/relationships/slide" Target="/ppt/slides/slide5.xml" Id="Re991b63ad3b0437a" /><Relationship Type="http://schemas.openxmlformats.org/officeDocument/2006/relationships/slide" Target="/ppt/slides/slide6.xml" Id="R0f23b89333ab4ef4" /><Relationship Type="http://schemas.openxmlformats.org/officeDocument/2006/relationships/slide" Target="/ppt/slides/slide7.xml" Id="R27eea40d129644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62fcba596143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65deace2c4023" /><Relationship Type="http://schemas.openxmlformats.org/officeDocument/2006/relationships/theme" Target="/ppt/slideMasters/theme/theme1.xml" Id="Re725bad60b4f46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465deace2c40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b994160c64d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a674fcaf74f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d64bc163744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4ac1e5c644c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c67766b0f4a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35584d2de40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c80926f4441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UELAND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UELAND INVESTMENT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−1 264 119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27 923 374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UELAND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87 57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974 497 409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