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ca4d62c2249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243fc15d044d4a"/>
  </p:sldMasterIdLst>
  <p:sldIdLst>
    <p:sldId xmlns:r="http://schemas.openxmlformats.org/officeDocument/2006/relationships" id="256" r:id="Rf5439caf76f64500"/>
    <p:sldId xmlns:r="http://schemas.openxmlformats.org/officeDocument/2006/relationships" id="257" r:id="R236ee9566f574521"/>
    <p:sldId xmlns:r="http://schemas.openxmlformats.org/officeDocument/2006/relationships" id="258" r:id="R66078d503a2f419a"/>
    <p:sldId xmlns:r="http://schemas.openxmlformats.org/officeDocument/2006/relationships" id="259" r:id="R5bbc8decbea2484b"/>
    <p:sldId xmlns:r="http://schemas.openxmlformats.org/officeDocument/2006/relationships" id="260" r:id="Rc1900e98c834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43fc15d044d4a" /><Relationship Type="http://schemas.openxmlformats.org/officeDocument/2006/relationships/slide" Target="/ppt/slides/slide1.xml" Id="Rf5439caf76f64500" /><Relationship Type="http://schemas.openxmlformats.org/officeDocument/2006/relationships/slide" Target="/ppt/slides/slide2.xml" Id="R236ee9566f574521" /><Relationship Type="http://schemas.openxmlformats.org/officeDocument/2006/relationships/slide" Target="/ppt/slides/slide3.xml" Id="R66078d503a2f419a" /><Relationship Type="http://schemas.openxmlformats.org/officeDocument/2006/relationships/slide" Target="/ppt/slides/slide4.xml" Id="R5bbc8decbea2484b" /><Relationship Type="http://schemas.openxmlformats.org/officeDocument/2006/relationships/slide" Target="/ppt/slides/slide5.xml" Id="Rc1900e98c834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b59c91c6a42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10cd5d983437b" /><Relationship Type="http://schemas.openxmlformats.org/officeDocument/2006/relationships/theme" Target="/ppt/slideMasters/theme/theme1.xml" Id="Rd31593285422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10cd5d98343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951a63ca4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37577f544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2dadc07ba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e3890e12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2ec9521094f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974 497 344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AS</a:t>
            </a:r>
          </a:p>
        </p:txBody>
      </p:sp>
    </p:spTree>
  </p:cSld>
  <p:clrMapOvr>
    <a:masterClrMapping xmlns:a="http://schemas.openxmlformats.org/drawingml/2006/main"/>
  </p:clrMapOvr>
</p:sld>
</file>