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35c8bf67494f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c967540f304738"/>
  </p:sldMasterIdLst>
  <p:sldIdLst>
    <p:sldId xmlns:r="http://schemas.openxmlformats.org/officeDocument/2006/relationships" id="256" r:id="Re6eeac9862364a1b"/>
    <p:sldId xmlns:r="http://schemas.openxmlformats.org/officeDocument/2006/relationships" id="257" r:id="R85b4d4b8ad944097"/>
    <p:sldId xmlns:r="http://schemas.openxmlformats.org/officeDocument/2006/relationships" id="258" r:id="R1f8dec206c10451d"/>
    <p:sldId xmlns:r="http://schemas.openxmlformats.org/officeDocument/2006/relationships" id="259" r:id="Rdb17f929862c4d65"/>
    <p:sldId xmlns:r="http://schemas.openxmlformats.org/officeDocument/2006/relationships" id="260" r:id="R632f0ba86fdd4f46"/>
    <p:sldId xmlns:r="http://schemas.openxmlformats.org/officeDocument/2006/relationships" id="261" r:id="R6dc8bdbde8c54c19"/>
    <p:sldId xmlns:r="http://schemas.openxmlformats.org/officeDocument/2006/relationships" id="262" r:id="R542559c5657344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c967540f304738" /><Relationship Type="http://schemas.openxmlformats.org/officeDocument/2006/relationships/slide" Target="/ppt/slides/slide1.xml" Id="Re6eeac9862364a1b" /><Relationship Type="http://schemas.openxmlformats.org/officeDocument/2006/relationships/slide" Target="/ppt/slides/slide2.xml" Id="R85b4d4b8ad944097" /><Relationship Type="http://schemas.openxmlformats.org/officeDocument/2006/relationships/slide" Target="/ppt/slides/slide3.xml" Id="R1f8dec206c10451d" /><Relationship Type="http://schemas.openxmlformats.org/officeDocument/2006/relationships/slide" Target="/ppt/slides/slide4.xml" Id="Rdb17f929862c4d65" /><Relationship Type="http://schemas.openxmlformats.org/officeDocument/2006/relationships/slide" Target="/ppt/slides/slide5.xml" Id="R632f0ba86fdd4f46" /><Relationship Type="http://schemas.openxmlformats.org/officeDocument/2006/relationships/slide" Target="/ppt/slides/slide6.xml" Id="R6dc8bdbde8c54c19" /><Relationship Type="http://schemas.openxmlformats.org/officeDocument/2006/relationships/slide" Target="/ppt/slides/slide7.xml" Id="R542559c5657344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c9a0ccdcce47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a6f3fb3bb44039" /><Relationship Type="http://schemas.openxmlformats.org/officeDocument/2006/relationships/theme" Target="/ppt/slideMasters/theme/theme1.xml" Id="Rdb07df72e58b47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a6f3fb3bb440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76fd7205d048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61d6dbafee4c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8935a2cea249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38339244694b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43520e561142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a6cf1381754f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a7d59880444a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KULTURMINNECOMPAGNIET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KULTURMINNECOMPAGNIET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KULTURMINNECOMPAGNIET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KULTURMINNECOMPAGNIET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KULTURMINNECOMPAGNIET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KULTURMINNECOMPAGNIET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90 708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84 322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−7 602 137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2 976 210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KULTURMINNECOMPAGNIET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STRØMGREN BÅRD  –  93,0 %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VILNIAUS ARKIVYSKUIJOS EKONOMO TARN  –  7,0 %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KULTURMINNECOMPAGNIET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Selsbakkvegen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7023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bs@kulturminnecompagniet.no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974 487 365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KULTURMINNECOMPAGNIET AS</a:t>
            </a:r>
          </a:p>
        </p:txBody>
      </p:sp>
    </p:spTree>
  </p:cSld>
  <p:clrMapOvr>
    <a:masterClrMapping xmlns:a="http://schemas.openxmlformats.org/drawingml/2006/main"/>
  </p:clrMapOvr>
</p:sld>
</file>