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ee7e48607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38d27d86b046b0"/>
  </p:sldMasterIdLst>
  <p:sldIdLst>
    <p:sldId xmlns:r="http://schemas.openxmlformats.org/officeDocument/2006/relationships" id="256" r:id="R10142c4bc71c4baa"/>
    <p:sldId xmlns:r="http://schemas.openxmlformats.org/officeDocument/2006/relationships" id="257" r:id="R50e1197f5afd4361"/>
    <p:sldId xmlns:r="http://schemas.openxmlformats.org/officeDocument/2006/relationships" id="258" r:id="R51dc98b520d84884"/>
    <p:sldId xmlns:r="http://schemas.openxmlformats.org/officeDocument/2006/relationships" id="259" r:id="R7bd95f808446402a"/>
    <p:sldId xmlns:r="http://schemas.openxmlformats.org/officeDocument/2006/relationships" id="260" r:id="R95dc0139549f4ce9"/>
    <p:sldId xmlns:r="http://schemas.openxmlformats.org/officeDocument/2006/relationships" id="261" r:id="R7c9fbbb092bd47b8"/>
    <p:sldId xmlns:r="http://schemas.openxmlformats.org/officeDocument/2006/relationships" id="262" r:id="R35975ad5ca61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8d27d86b046b0" /><Relationship Type="http://schemas.openxmlformats.org/officeDocument/2006/relationships/slide" Target="/ppt/slides/slide1.xml" Id="R10142c4bc71c4baa" /><Relationship Type="http://schemas.openxmlformats.org/officeDocument/2006/relationships/slide" Target="/ppt/slides/slide2.xml" Id="R50e1197f5afd4361" /><Relationship Type="http://schemas.openxmlformats.org/officeDocument/2006/relationships/slide" Target="/ppt/slides/slide3.xml" Id="R51dc98b520d84884" /><Relationship Type="http://schemas.openxmlformats.org/officeDocument/2006/relationships/slide" Target="/ppt/slides/slide4.xml" Id="R7bd95f808446402a" /><Relationship Type="http://schemas.openxmlformats.org/officeDocument/2006/relationships/slide" Target="/ppt/slides/slide5.xml" Id="R95dc0139549f4ce9" /><Relationship Type="http://schemas.openxmlformats.org/officeDocument/2006/relationships/slide" Target="/ppt/slides/slide6.xml" Id="R7c9fbbb092bd47b8" /><Relationship Type="http://schemas.openxmlformats.org/officeDocument/2006/relationships/slide" Target="/ppt/slides/slide7.xml" Id="R35975ad5ca61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06713d11043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3b941288c4cdc" /><Relationship Type="http://schemas.openxmlformats.org/officeDocument/2006/relationships/theme" Target="/ppt/slideMasters/theme/theme1.xml" Id="R73afa38e06c7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3b941288c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1a38ba36a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251145e2a4d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2d5b78a749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142f186a7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81c322ba7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eb4805112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2a3ab0d5a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SBG BYGGPROSJEKT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SBG BYGGPROSJEKT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14 495 233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8 714 877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GLADBAKKE BJØRN OLAV  –  25,8 %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SOLLIPUTTEN AS  –  25,8 %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PAGANUS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SÆTEREN STEINAR GUNULF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BJØRN OLAV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SBG BYGGPROSJEKT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11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974 484 986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