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f51ec17520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70763490c14a2b"/>
  </p:sldMasterIdLst>
  <p:sldIdLst>
    <p:sldId xmlns:r="http://schemas.openxmlformats.org/officeDocument/2006/relationships" id="256" r:id="R4fd7acde0a6f48ca"/>
    <p:sldId xmlns:r="http://schemas.openxmlformats.org/officeDocument/2006/relationships" id="257" r:id="R0e602b378abe4066"/>
    <p:sldId xmlns:r="http://schemas.openxmlformats.org/officeDocument/2006/relationships" id="258" r:id="R59750356524d408a"/>
    <p:sldId xmlns:r="http://schemas.openxmlformats.org/officeDocument/2006/relationships" id="259" r:id="Rc1bf88c566b140d0"/>
    <p:sldId xmlns:r="http://schemas.openxmlformats.org/officeDocument/2006/relationships" id="260" r:id="Rcdcc41617da04c61"/>
    <p:sldId xmlns:r="http://schemas.openxmlformats.org/officeDocument/2006/relationships" id="261" r:id="Re1cb0bc660bb4999"/>
    <p:sldId xmlns:r="http://schemas.openxmlformats.org/officeDocument/2006/relationships" id="262" r:id="R53f6dd6b247349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0763490c14a2b" /><Relationship Type="http://schemas.openxmlformats.org/officeDocument/2006/relationships/slide" Target="/ppt/slides/slide1.xml" Id="R4fd7acde0a6f48ca" /><Relationship Type="http://schemas.openxmlformats.org/officeDocument/2006/relationships/slide" Target="/ppt/slides/slide2.xml" Id="R0e602b378abe4066" /><Relationship Type="http://schemas.openxmlformats.org/officeDocument/2006/relationships/slide" Target="/ppt/slides/slide3.xml" Id="R59750356524d408a" /><Relationship Type="http://schemas.openxmlformats.org/officeDocument/2006/relationships/slide" Target="/ppt/slides/slide4.xml" Id="Rc1bf88c566b140d0" /><Relationship Type="http://schemas.openxmlformats.org/officeDocument/2006/relationships/slide" Target="/ppt/slides/slide5.xml" Id="Rcdcc41617da04c61" /><Relationship Type="http://schemas.openxmlformats.org/officeDocument/2006/relationships/slide" Target="/ppt/slides/slide6.xml" Id="Re1cb0bc660bb4999" /><Relationship Type="http://schemas.openxmlformats.org/officeDocument/2006/relationships/slide" Target="/ppt/slides/slide7.xml" Id="R53f6dd6b247349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a29fa946d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fa53f22f94eb6" /><Relationship Type="http://schemas.openxmlformats.org/officeDocument/2006/relationships/theme" Target="/ppt/slideMasters/theme/theme1.xml" Id="R239e5d854081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afa53f22f9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c82d9548849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3c5c2eea2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7067ae08847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d5e1ca0c94d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a8c9be19544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3c9cff0754b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07b76ce054f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KONGENS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20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1 218 033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3 892 773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WAHLSTEDT ANNE BERIT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pkw@pkw.no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KONGENS 20 AS</a:t>
            </a:r>
          </a:p>
        </p:txBody>
      </p:sp>
    </p:spTree>
  </p:cSld>
  <p:clrMapOvr>
    <a:masterClrMapping xmlns:a="http://schemas.openxmlformats.org/drawingml/2006/main"/>
  </p:clrMapOvr>
</p:sld>
</file>