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1fade49e3147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afada3de1643de"/>
  </p:sldMasterIdLst>
  <p:sldIdLst>
    <p:sldId xmlns:r="http://schemas.openxmlformats.org/officeDocument/2006/relationships" id="256" r:id="R4b029bd5683c42bf"/>
    <p:sldId xmlns:r="http://schemas.openxmlformats.org/officeDocument/2006/relationships" id="257" r:id="Rfbd0e0ef2fa1423a"/>
    <p:sldId xmlns:r="http://schemas.openxmlformats.org/officeDocument/2006/relationships" id="258" r:id="R64bb6ff417fb4208"/>
    <p:sldId xmlns:r="http://schemas.openxmlformats.org/officeDocument/2006/relationships" id="259" r:id="Rd5eafb5581cc4098"/>
    <p:sldId xmlns:r="http://schemas.openxmlformats.org/officeDocument/2006/relationships" id="260" r:id="R01ff7509d1d84505"/>
    <p:sldId xmlns:r="http://schemas.openxmlformats.org/officeDocument/2006/relationships" id="261" r:id="R5ffc28c1161443d1"/>
    <p:sldId xmlns:r="http://schemas.openxmlformats.org/officeDocument/2006/relationships" id="262" r:id="Rebf482b5d79b44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fada3de1643de" /><Relationship Type="http://schemas.openxmlformats.org/officeDocument/2006/relationships/slide" Target="/ppt/slides/slide1.xml" Id="R4b029bd5683c42bf" /><Relationship Type="http://schemas.openxmlformats.org/officeDocument/2006/relationships/slide" Target="/ppt/slides/slide2.xml" Id="Rfbd0e0ef2fa1423a" /><Relationship Type="http://schemas.openxmlformats.org/officeDocument/2006/relationships/slide" Target="/ppt/slides/slide3.xml" Id="R64bb6ff417fb4208" /><Relationship Type="http://schemas.openxmlformats.org/officeDocument/2006/relationships/slide" Target="/ppt/slides/slide4.xml" Id="Rd5eafb5581cc4098" /><Relationship Type="http://schemas.openxmlformats.org/officeDocument/2006/relationships/slide" Target="/ppt/slides/slide5.xml" Id="R01ff7509d1d84505" /><Relationship Type="http://schemas.openxmlformats.org/officeDocument/2006/relationships/slide" Target="/ppt/slides/slide6.xml" Id="R5ffc28c1161443d1" /><Relationship Type="http://schemas.openxmlformats.org/officeDocument/2006/relationships/slide" Target="/ppt/slides/slide7.xml" Id="Rebf482b5d79b44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659944da0942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7c6ff76b048a6" /><Relationship Type="http://schemas.openxmlformats.org/officeDocument/2006/relationships/theme" Target="/ppt/slideMasters/theme/theme1.xml" Id="R85e46ae32d78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b7c6ff76b048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678b01aeb42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eda252e4447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31982c50140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470ff34984f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85a62027340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0f77848f74a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07db4a0b8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