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1fdf6650df43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da7b1ffebe4e12"/>
  </p:sldMasterIdLst>
  <p:sldIdLst>
    <p:sldId xmlns:r="http://schemas.openxmlformats.org/officeDocument/2006/relationships" id="256" r:id="R1937ff0192aa4807"/>
    <p:sldId xmlns:r="http://schemas.openxmlformats.org/officeDocument/2006/relationships" id="257" r:id="Rbf22c67ab89648df"/>
    <p:sldId xmlns:r="http://schemas.openxmlformats.org/officeDocument/2006/relationships" id="258" r:id="R8ec05c7514ee4ae9"/>
    <p:sldId xmlns:r="http://schemas.openxmlformats.org/officeDocument/2006/relationships" id="259" r:id="R3bc20a66743b4ad7"/>
    <p:sldId xmlns:r="http://schemas.openxmlformats.org/officeDocument/2006/relationships" id="260" r:id="R349fa4a55077403f"/>
    <p:sldId xmlns:r="http://schemas.openxmlformats.org/officeDocument/2006/relationships" id="261" r:id="R6151aebc2e9c45da"/>
    <p:sldId xmlns:r="http://schemas.openxmlformats.org/officeDocument/2006/relationships" id="262" r:id="R7b5656be0aad47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da7b1ffebe4e12" /><Relationship Type="http://schemas.openxmlformats.org/officeDocument/2006/relationships/slide" Target="/ppt/slides/slide1.xml" Id="R1937ff0192aa4807" /><Relationship Type="http://schemas.openxmlformats.org/officeDocument/2006/relationships/slide" Target="/ppt/slides/slide2.xml" Id="Rbf22c67ab89648df" /><Relationship Type="http://schemas.openxmlformats.org/officeDocument/2006/relationships/slide" Target="/ppt/slides/slide3.xml" Id="R8ec05c7514ee4ae9" /><Relationship Type="http://schemas.openxmlformats.org/officeDocument/2006/relationships/slide" Target="/ppt/slides/slide4.xml" Id="R3bc20a66743b4ad7" /><Relationship Type="http://schemas.openxmlformats.org/officeDocument/2006/relationships/slide" Target="/ppt/slides/slide5.xml" Id="R349fa4a55077403f" /><Relationship Type="http://schemas.openxmlformats.org/officeDocument/2006/relationships/slide" Target="/ppt/slides/slide6.xml" Id="R6151aebc2e9c45da" /><Relationship Type="http://schemas.openxmlformats.org/officeDocument/2006/relationships/slide" Target="/ppt/slides/slide7.xml" Id="R7b5656be0aad47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c1d9a2abe14c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3c64b78194031" /><Relationship Type="http://schemas.openxmlformats.org/officeDocument/2006/relationships/theme" Target="/ppt/slideMasters/theme/theme1.xml" Id="R072ba28d047a48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73c64b781940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5bae9db5f41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b1b1c203c43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ef2da158e4f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eac1a49b541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07007c50740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de076bc6b4d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3738086c44c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BEERENBERG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INDUSTRI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147 659 000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5 305 000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77 188 000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SERVICES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Lundedalen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91 40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post@bouvetindustries.com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www.beerenberg.com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