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127cca8c2547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d813407c0343c8"/>
  </p:sldMasterIdLst>
  <p:sldIdLst>
    <p:sldId xmlns:r="http://schemas.openxmlformats.org/officeDocument/2006/relationships" id="256" r:id="R4430655e4430466a"/>
    <p:sldId xmlns:r="http://schemas.openxmlformats.org/officeDocument/2006/relationships" id="257" r:id="Rc7dafbf6c6ae4ad5"/>
    <p:sldId xmlns:r="http://schemas.openxmlformats.org/officeDocument/2006/relationships" id="258" r:id="R7f770ce832514efd"/>
    <p:sldId xmlns:r="http://schemas.openxmlformats.org/officeDocument/2006/relationships" id="259" r:id="R70b32f419aa7474f"/>
    <p:sldId xmlns:r="http://schemas.openxmlformats.org/officeDocument/2006/relationships" id="260" r:id="R1c8f02c0ed1a4a84"/>
    <p:sldId xmlns:r="http://schemas.openxmlformats.org/officeDocument/2006/relationships" id="261" r:id="R9f817d0e6eb943cd"/>
    <p:sldId xmlns:r="http://schemas.openxmlformats.org/officeDocument/2006/relationships" id="262" r:id="Rabd6fab08c6a4c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d813407c0343c8" /><Relationship Type="http://schemas.openxmlformats.org/officeDocument/2006/relationships/slide" Target="/ppt/slides/slide1.xml" Id="R4430655e4430466a" /><Relationship Type="http://schemas.openxmlformats.org/officeDocument/2006/relationships/slide" Target="/ppt/slides/slide2.xml" Id="Rc7dafbf6c6ae4ad5" /><Relationship Type="http://schemas.openxmlformats.org/officeDocument/2006/relationships/slide" Target="/ppt/slides/slide3.xml" Id="R7f770ce832514efd" /><Relationship Type="http://schemas.openxmlformats.org/officeDocument/2006/relationships/slide" Target="/ppt/slides/slide4.xml" Id="R70b32f419aa7474f" /><Relationship Type="http://schemas.openxmlformats.org/officeDocument/2006/relationships/slide" Target="/ppt/slides/slide5.xml" Id="R1c8f02c0ed1a4a84" /><Relationship Type="http://schemas.openxmlformats.org/officeDocument/2006/relationships/slide" Target="/ppt/slides/slide6.xml" Id="R9f817d0e6eb943cd" /><Relationship Type="http://schemas.openxmlformats.org/officeDocument/2006/relationships/slide" Target="/ppt/slides/slide7.xml" Id="Rabd6fab08c6a4c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1abfecb2064d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06322fc944ec8" /><Relationship Type="http://schemas.openxmlformats.org/officeDocument/2006/relationships/theme" Target="/ppt/slideMasters/theme/theme1.xml" Id="Rf1b89e52f4f44b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d06322fc944e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56a3125f943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aaed01d3441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e325438c84a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41e54eb7a42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1baaa791943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1b1bb378441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2b18fe25e47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DIVESERVICE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DIVESERVICE AS ble etablert [år] og holder til i Kapp.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33 444 556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1 170 038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540 141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−604 356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6 173 313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HALONEN KRISTER LAHM  –  50,7 %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MONKAN ARVE  –  49,3 %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Fabrikkvegen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2849 Kapp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audun@diveservice.no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www.diveservice.no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974 469 618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DIVESERVICE AS</a:t>
            </a:r>
          </a:p>
        </p:txBody>
      </p:sp>
    </p:spTree>
  </p:cSld>
  <p:clrMapOvr>
    <a:masterClrMapping xmlns:a="http://schemas.openxmlformats.org/drawingml/2006/main"/>
  </p:clrMapOvr>
</p:sld>
</file>