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09d9d2dc0a948a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57ce4336a7c47b1"/>
  </p:sldMasterIdLst>
  <p:sldIdLst>
    <p:sldId xmlns:r="http://schemas.openxmlformats.org/officeDocument/2006/relationships" id="256" r:id="Rb9f76388ae5e4b85"/>
    <p:sldId xmlns:r="http://schemas.openxmlformats.org/officeDocument/2006/relationships" id="257" r:id="R785172044b4548ec"/>
    <p:sldId xmlns:r="http://schemas.openxmlformats.org/officeDocument/2006/relationships" id="258" r:id="Re98c856a54324ceb"/>
    <p:sldId xmlns:r="http://schemas.openxmlformats.org/officeDocument/2006/relationships" id="259" r:id="R25694eb64a6c4f77"/>
    <p:sldId xmlns:r="http://schemas.openxmlformats.org/officeDocument/2006/relationships" id="260" r:id="R8daa73eda7984374"/>
    <p:sldId xmlns:r="http://schemas.openxmlformats.org/officeDocument/2006/relationships" id="261" r:id="Rdcce0555f7c64416"/>
    <p:sldId xmlns:r="http://schemas.openxmlformats.org/officeDocument/2006/relationships" id="262" r:id="Re8dc033b3ced4b3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57ce4336a7c47b1" /><Relationship Type="http://schemas.openxmlformats.org/officeDocument/2006/relationships/slide" Target="/ppt/slides/slide1.xml" Id="Rb9f76388ae5e4b85" /><Relationship Type="http://schemas.openxmlformats.org/officeDocument/2006/relationships/slide" Target="/ppt/slides/slide2.xml" Id="R785172044b4548ec" /><Relationship Type="http://schemas.openxmlformats.org/officeDocument/2006/relationships/slide" Target="/ppt/slides/slide3.xml" Id="Re98c856a54324ceb" /><Relationship Type="http://schemas.openxmlformats.org/officeDocument/2006/relationships/slide" Target="/ppt/slides/slide4.xml" Id="R25694eb64a6c4f77" /><Relationship Type="http://schemas.openxmlformats.org/officeDocument/2006/relationships/slide" Target="/ppt/slides/slide5.xml" Id="R8daa73eda7984374" /><Relationship Type="http://schemas.openxmlformats.org/officeDocument/2006/relationships/slide" Target="/ppt/slides/slide6.xml" Id="Rdcce0555f7c64416" /><Relationship Type="http://schemas.openxmlformats.org/officeDocument/2006/relationships/slide" Target="/ppt/slides/slide7.xml" Id="Re8dc033b3ced4b3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d318ce2e99f416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49dada2570430b" /><Relationship Type="http://schemas.openxmlformats.org/officeDocument/2006/relationships/theme" Target="/ppt/slideMasters/theme/theme1.xml" Id="Re4e576d5e1c5404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c49dada2570430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bef5fbeacf46e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48d701dc18424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e9c9403684461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498e5894e2409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f4098e03a24c1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717fd0162e4a7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d6372615ac461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BEST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BEST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BEST INVEST AS ble etablert [år] og holder til i Frogner.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BEST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BEST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BEST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−22 620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−201 920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3 192 070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3 232 704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BEST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HEXEBERG KNUT EGIL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BEST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Karoline Eggens vei 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2016 Frogner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63 82 55 75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firmapost@sorum-elektriske.no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www.solregn.no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974 468 360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BEST INVEST AS</a:t>
            </a:r>
          </a:p>
        </p:txBody>
      </p:sp>
    </p:spTree>
  </p:cSld>
  <p:clrMapOvr>
    <a:masterClrMapping xmlns:a="http://schemas.openxmlformats.org/drawingml/2006/main"/>
  </p:clrMapOvr>
</p:sld>
</file>