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5f689917034c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fa98b0e84045b4"/>
  </p:sldMasterIdLst>
  <p:sldIdLst>
    <p:sldId xmlns:r="http://schemas.openxmlformats.org/officeDocument/2006/relationships" id="256" r:id="Rb6622921174a44d0"/>
    <p:sldId xmlns:r="http://schemas.openxmlformats.org/officeDocument/2006/relationships" id="257" r:id="R877bbcaefd8348b0"/>
    <p:sldId xmlns:r="http://schemas.openxmlformats.org/officeDocument/2006/relationships" id="258" r:id="R00748a1f909142b5"/>
    <p:sldId xmlns:r="http://schemas.openxmlformats.org/officeDocument/2006/relationships" id="259" r:id="R648b606e7f3d4960"/>
    <p:sldId xmlns:r="http://schemas.openxmlformats.org/officeDocument/2006/relationships" id="260" r:id="Re8f88e5d84054715"/>
    <p:sldId xmlns:r="http://schemas.openxmlformats.org/officeDocument/2006/relationships" id="261" r:id="Rf8a20ed549a44f79"/>
    <p:sldId xmlns:r="http://schemas.openxmlformats.org/officeDocument/2006/relationships" id="262" r:id="R9c09febda7014b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fa98b0e84045b4" /><Relationship Type="http://schemas.openxmlformats.org/officeDocument/2006/relationships/slide" Target="/ppt/slides/slide1.xml" Id="Rb6622921174a44d0" /><Relationship Type="http://schemas.openxmlformats.org/officeDocument/2006/relationships/slide" Target="/ppt/slides/slide2.xml" Id="R877bbcaefd8348b0" /><Relationship Type="http://schemas.openxmlformats.org/officeDocument/2006/relationships/slide" Target="/ppt/slides/slide3.xml" Id="R00748a1f909142b5" /><Relationship Type="http://schemas.openxmlformats.org/officeDocument/2006/relationships/slide" Target="/ppt/slides/slide4.xml" Id="R648b606e7f3d4960" /><Relationship Type="http://schemas.openxmlformats.org/officeDocument/2006/relationships/slide" Target="/ppt/slides/slide5.xml" Id="Re8f88e5d84054715" /><Relationship Type="http://schemas.openxmlformats.org/officeDocument/2006/relationships/slide" Target="/ppt/slides/slide6.xml" Id="Rf8a20ed549a44f79" /><Relationship Type="http://schemas.openxmlformats.org/officeDocument/2006/relationships/slide" Target="/ppt/slides/slide7.xml" Id="R9c09febda7014b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b71f044fe040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53462920548c3" /><Relationship Type="http://schemas.openxmlformats.org/officeDocument/2006/relationships/theme" Target="/ppt/slideMasters/theme/theme1.xml" Id="Rd5429d487bdb4b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153462920548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277052eef4f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590afe56c4b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5fc3750194c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b831d3c054e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426ffa0954c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4bd21464a4c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e7a8ef36241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QUALITY HOTEL AUGUSTIN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QUALITY HOTEL AUGUSTIN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QUALITY HOTEL AUGUSTIN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QUALITY HOTEL AUGUSTIN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QUALITY HOTEL AUGUSTIN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QUALITY HOTEL AUGUSTIN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56 681 452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5 017 890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4 366 074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6 985 023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20 477 943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QUALITY HOTEL AUGUSTIN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HOFF HOTELS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QUALITY HOTEL AUGUSTIN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54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hotel-augustin@hotel-augustin.no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974 461 447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QUALITY HOTEL AUGUSTIN AS</a:t>
            </a:r>
          </a:p>
        </p:txBody>
      </p:sp>
    </p:spTree>
  </p:cSld>
  <p:clrMapOvr>
    <a:masterClrMapping xmlns:a="http://schemas.openxmlformats.org/drawingml/2006/main"/>
  </p:clrMapOvr>
</p:sld>
</file>