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e485a2f80a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d326403774a9d"/>
  </p:sldMasterIdLst>
  <p:sldIdLst>
    <p:sldId xmlns:r="http://schemas.openxmlformats.org/officeDocument/2006/relationships" id="256" r:id="Rda3b75f3ec354aa8"/>
    <p:sldId xmlns:r="http://schemas.openxmlformats.org/officeDocument/2006/relationships" id="257" r:id="R997f47915d044fba"/>
    <p:sldId xmlns:r="http://schemas.openxmlformats.org/officeDocument/2006/relationships" id="258" r:id="Rf72af5242dec40cf"/>
    <p:sldId xmlns:r="http://schemas.openxmlformats.org/officeDocument/2006/relationships" id="259" r:id="R89dfacda52b34a29"/>
    <p:sldId xmlns:r="http://schemas.openxmlformats.org/officeDocument/2006/relationships" id="260" r:id="R9e7ed15c7be847e4"/>
    <p:sldId xmlns:r="http://schemas.openxmlformats.org/officeDocument/2006/relationships" id="261" r:id="Rb418915185c743b8"/>
    <p:sldId xmlns:r="http://schemas.openxmlformats.org/officeDocument/2006/relationships" id="262" r:id="Rce7e8d984a3e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d326403774a9d" /><Relationship Type="http://schemas.openxmlformats.org/officeDocument/2006/relationships/slide" Target="/ppt/slides/slide1.xml" Id="Rda3b75f3ec354aa8" /><Relationship Type="http://schemas.openxmlformats.org/officeDocument/2006/relationships/slide" Target="/ppt/slides/slide2.xml" Id="R997f47915d044fba" /><Relationship Type="http://schemas.openxmlformats.org/officeDocument/2006/relationships/slide" Target="/ppt/slides/slide3.xml" Id="Rf72af5242dec40cf" /><Relationship Type="http://schemas.openxmlformats.org/officeDocument/2006/relationships/slide" Target="/ppt/slides/slide4.xml" Id="R89dfacda52b34a29" /><Relationship Type="http://schemas.openxmlformats.org/officeDocument/2006/relationships/slide" Target="/ppt/slides/slide5.xml" Id="R9e7ed15c7be847e4" /><Relationship Type="http://schemas.openxmlformats.org/officeDocument/2006/relationships/slide" Target="/ppt/slides/slide6.xml" Id="Rb418915185c743b8" /><Relationship Type="http://schemas.openxmlformats.org/officeDocument/2006/relationships/slide" Target="/ppt/slides/slide7.xml" Id="Rce7e8d984a3e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aa4ce29fd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4770a4f7b458f" /><Relationship Type="http://schemas.openxmlformats.org/officeDocument/2006/relationships/theme" Target="/ppt/slideMasters/theme/theme1.xml" Id="R731cbaf2eaa44a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4770a4f7b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93f41220d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d3ef078e0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0679986ca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646191096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0b1e7948b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093a8058849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a63d512d1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HABER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HABER NORGE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79 167 327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54 059 716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22 538 637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118 697 722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788 152 808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Holts veg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974 459 647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HABER NORGE AS</a:t>
            </a:r>
          </a:p>
        </p:txBody>
      </p:sp>
    </p:spTree>
  </p:cSld>
  <p:clrMapOvr>
    <a:masterClrMapping xmlns:a="http://schemas.openxmlformats.org/drawingml/2006/main"/>
  </p:clrMapOvr>
</p:sld>
</file>