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7637c358046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3d0a729684863"/>
  </p:sldMasterIdLst>
  <p:sldIdLst>
    <p:sldId xmlns:r="http://schemas.openxmlformats.org/officeDocument/2006/relationships" id="256" r:id="R6c711756bebb479b"/>
    <p:sldId xmlns:r="http://schemas.openxmlformats.org/officeDocument/2006/relationships" id="257" r:id="R86eca848a19a4a29"/>
    <p:sldId xmlns:r="http://schemas.openxmlformats.org/officeDocument/2006/relationships" id="258" r:id="Rf1024aa1a0704f13"/>
    <p:sldId xmlns:r="http://schemas.openxmlformats.org/officeDocument/2006/relationships" id="259" r:id="Rb43131d213c94a1f"/>
    <p:sldId xmlns:r="http://schemas.openxmlformats.org/officeDocument/2006/relationships" id="260" r:id="R0dd4fe28f7ff44fb"/>
    <p:sldId xmlns:r="http://schemas.openxmlformats.org/officeDocument/2006/relationships" id="261" r:id="R5167cdb932ab421c"/>
    <p:sldId xmlns:r="http://schemas.openxmlformats.org/officeDocument/2006/relationships" id="262" r:id="R9c26487ff5ad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3d0a729684863" /><Relationship Type="http://schemas.openxmlformats.org/officeDocument/2006/relationships/slide" Target="/ppt/slides/slide1.xml" Id="R6c711756bebb479b" /><Relationship Type="http://schemas.openxmlformats.org/officeDocument/2006/relationships/slide" Target="/ppt/slides/slide2.xml" Id="R86eca848a19a4a29" /><Relationship Type="http://schemas.openxmlformats.org/officeDocument/2006/relationships/slide" Target="/ppt/slides/slide3.xml" Id="Rf1024aa1a0704f13" /><Relationship Type="http://schemas.openxmlformats.org/officeDocument/2006/relationships/slide" Target="/ppt/slides/slide4.xml" Id="Rb43131d213c94a1f" /><Relationship Type="http://schemas.openxmlformats.org/officeDocument/2006/relationships/slide" Target="/ppt/slides/slide5.xml" Id="R0dd4fe28f7ff44fb" /><Relationship Type="http://schemas.openxmlformats.org/officeDocument/2006/relationships/slide" Target="/ppt/slides/slide6.xml" Id="R5167cdb932ab421c" /><Relationship Type="http://schemas.openxmlformats.org/officeDocument/2006/relationships/slide" Target="/ppt/slides/slide7.xml" Id="R9c26487ff5ad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599653d41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8a11e9fb54d5a" /><Relationship Type="http://schemas.openxmlformats.org/officeDocument/2006/relationships/theme" Target="/ppt/slideMasters/theme/theme1.xml" Id="R3f9bfa5cf0ad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8a11e9fb5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98867c262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4ad3d7635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362ac86be4f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8886eae4246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e5acd2bf0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d847871dd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e17f3a95840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RØRFUNN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RØRFUNN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82 435 714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15 431 715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80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974 437 589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