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fc92f2409240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3113ae0ad4a91"/>
  </p:sldMasterIdLst>
  <p:sldIdLst>
    <p:sldId xmlns:r="http://schemas.openxmlformats.org/officeDocument/2006/relationships" id="256" r:id="Raf508214600b4816"/>
    <p:sldId xmlns:r="http://schemas.openxmlformats.org/officeDocument/2006/relationships" id="257" r:id="R068d66cee96d40d0"/>
    <p:sldId xmlns:r="http://schemas.openxmlformats.org/officeDocument/2006/relationships" id="258" r:id="Rf2425a37d50640d4"/>
    <p:sldId xmlns:r="http://schemas.openxmlformats.org/officeDocument/2006/relationships" id="259" r:id="Rf7357ed5d6f44dca"/>
    <p:sldId xmlns:r="http://schemas.openxmlformats.org/officeDocument/2006/relationships" id="260" r:id="R2332ea339ca446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3113ae0ad4a91" /><Relationship Type="http://schemas.openxmlformats.org/officeDocument/2006/relationships/slide" Target="/ppt/slides/slide1.xml" Id="Raf508214600b4816" /><Relationship Type="http://schemas.openxmlformats.org/officeDocument/2006/relationships/slide" Target="/ppt/slides/slide2.xml" Id="R068d66cee96d40d0" /><Relationship Type="http://schemas.openxmlformats.org/officeDocument/2006/relationships/slide" Target="/ppt/slides/slide3.xml" Id="Rf2425a37d50640d4" /><Relationship Type="http://schemas.openxmlformats.org/officeDocument/2006/relationships/slide" Target="/ppt/slides/slide4.xml" Id="Rf7357ed5d6f44dca" /><Relationship Type="http://schemas.openxmlformats.org/officeDocument/2006/relationships/slide" Target="/ppt/slides/slide5.xml" Id="R2332ea339ca446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2399a230514c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f2a45533e49d3" /><Relationship Type="http://schemas.openxmlformats.org/officeDocument/2006/relationships/theme" Target="/ppt/slideMasters/theme/theme1.xml" Id="R028620a0fd2144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ef2a45533e49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7c932638942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6465409aa40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313b7641140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c036e1ee540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e52954e4c44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HAIR &amp; THERE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 &amp; THERE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HAIR &amp; THERE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 &amp; THERE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 &amp; THERE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 &amp; THERE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974 431 092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HAIR &amp; THERE INVEST AS</a:t>
            </a:r>
          </a:p>
        </p:txBody>
      </p:sp>
    </p:spTree>
  </p:cSld>
  <p:clrMapOvr>
    <a:masterClrMapping xmlns:a="http://schemas.openxmlformats.org/drawingml/2006/main"/>
  </p:clrMapOvr>
</p:sld>
</file>