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76031b671f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8a8fcc66c445e2"/>
  </p:sldMasterIdLst>
  <p:sldIdLst>
    <p:sldId xmlns:r="http://schemas.openxmlformats.org/officeDocument/2006/relationships" id="256" r:id="Rc05562ce3cec40a5"/>
    <p:sldId xmlns:r="http://schemas.openxmlformats.org/officeDocument/2006/relationships" id="257" r:id="R067bcff4b75f41b9"/>
    <p:sldId xmlns:r="http://schemas.openxmlformats.org/officeDocument/2006/relationships" id="258" r:id="Rc1b4c9f73ad14af0"/>
    <p:sldId xmlns:r="http://schemas.openxmlformats.org/officeDocument/2006/relationships" id="259" r:id="Rf38f45cda0524eaf"/>
    <p:sldId xmlns:r="http://schemas.openxmlformats.org/officeDocument/2006/relationships" id="260" r:id="R56f3b2b0732748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8a8fcc66c445e2" /><Relationship Type="http://schemas.openxmlformats.org/officeDocument/2006/relationships/slide" Target="/ppt/slides/slide1.xml" Id="Rc05562ce3cec40a5" /><Relationship Type="http://schemas.openxmlformats.org/officeDocument/2006/relationships/slide" Target="/ppt/slides/slide2.xml" Id="R067bcff4b75f41b9" /><Relationship Type="http://schemas.openxmlformats.org/officeDocument/2006/relationships/slide" Target="/ppt/slides/slide3.xml" Id="Rc1b4c9f73ad14af0" /><Relationship Type="http://schemas.openxmlformats.org/officeDocument/2006/relationships/slide" Target="/ppt/slides/slide4.xml" Id="Rf38f45cda0524eaf" /><Relationship Type="http://schemas.openxmlformats.org/officeDocument/2006/relationships/slide" Target="/ppt/slides/slide5.xml" Id="R56f3b2b0732748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3acd557ae41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fc9045d3148c2" /><Relationship Type="http://schemas.openxmlformats.org/officeDocument/2006/relationships/theme" Target="/ppt/slideMasters/theme/theme1.xml" Id="R328bbae1a6f5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fc9045d3148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87ed75d7244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a0c368584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5af8f9d3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51a804578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0e0c45d974a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REIERSRUD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REIERSRUD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974 421 739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REIERSRUD INVEST AS</a:t>
            </a:r>
          </a:p>
        </p:txBody>
      </p:sp>
    </p:spTree>
  </p:cSld>
  <p:clrMapOvr>
    <a:masterClrMapping xmlns:a="http://schemas.openxmlformats.org/drawingml/2006/main"/>
  </p:clrMapOvr>
</p:sld>
</file>