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e1852ac03149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229f3bc4f84648"/>
  </p:sldMasterIdLst>
  <p:sldIdLst>
    <p:sldId xmlns:r="http://schemas.openxmlformats.org/officeDocument/2006/relationships" id="256" r:id="R8c2a7b2295324b25"/>
    <p:sldId xmlns:r="http://schemas.openxmlformats.org/officeDocument/2006/relationships" id="257" r:id="R592a0b5794f942d9"/>
    <p:sldId xmlns:r="http://schemas.openxmlformats.org/officeDocument/2006/relationships" id="258" r:id="R621a8d8ef69f4806"/>
    <p:sldId xmlns:r="http://schemas.openxmlformats.org/officeDocument/2006/relationships" id="259" r:id="Ra6dd555493fc4f83"/>
    <p:sldId xmlns:r="http://schemas.openxmlformats.org/officeDocument/2006/relationships" id="260" r:id="R234a6357c4ee4d9a"/>
    <p:sldId xmlns:r="http://schemas.openxmlformats.org/officeDocument/2006/relationships" id="261" r:id="R507b2cac385e4822"/>
    <p:sldId xmlns:r="http://schemas.openxmlformats.org/officeDocument/2006/relationships" id="262" r:id="Rc9b91afd880746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229f3bc4f84648" /><Relationship Type="http://schemas.openxmlformats.org/officeDocument/2006/relationships/slide" Target="/ppt/slides/slide1.xml" Id="R8c2a7b2295324b25" /><Relationship Type="http://schemas.openxmlformats.org/officeDocument/2006/relationships/slide" Target="/ppt/slides/slide2.xml" Id="R592a0b5794f942d9" /><Relationship Type="http://schemas.openxmlformats.org/officeDocument/2006/relationships/slide" Target="/ppt/slides/slide3.xml" Id="R621a8d8ef69f4806" /><Relationship Type="http://schemas.openxmlformats.org/officeDocument/2006/relationships/slide" Target="/ppt/slides/slide4.xml" Id="Ra6dd555493fc4f83" /><Relationship Type="http://schemas.openxmlformats.org/officeDocument/2006/relationships/slide" Target="/ppt/slides/slide5.xml" Id="R234a6357c4ee4d9a" /><Relationship Type="http://schemas.openxmlformats.org/officeDocument/2006/relationships/slide" Target="/ppt/slides/slide6.xml" Id="R507b2cac385e4822" /><Relationship Type="http://schemas.openxmlformats.org/officeDocument/2006/relationships/slide" Target="/ppt/slides/slide7.xml" Id="Rc9b91afd880746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af83bb34ba44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5db6c44c374e2a" /><Relationship Type="http://schemas.openxmlformats.org/officeDocument/2006/relationships/theme" Target="/ppt/slideMasters/theme/theme1.xml" Id="Rc6d5c338b7e84c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5db6c44c374e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95ad11c114f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91d84c5164a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d184a9c8d46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f216e709f4d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07bc7d16040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30fcf66a4e4c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5f421232442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DANELEC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DANELEC NORWAY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208 644 675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53 848 782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40 591 156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37 330 838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148 916 009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DANELEC ELECTRONICS A/S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Sandviksbodene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5035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53 00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mail@kyma.no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www.kyma.no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974 416 549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