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fc390d87e043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d0b7c656774ecd"/>
  </p:sldMasterIdLst>
  <p:sldIdLst>
    <p:sldId xmlns:r="http://schemas.openxmlformats.org/officeDocument/2006/relationships" id="256" r:id="R78f8df1cf8c74297"/>
    <p:sldId xmlns:r="http://schemas.openxmlformats.org/officeDocument/2006/relationships" id="257" r:id="R20d57316bed14b02"/>
    <p:sldId xmlns:r="http://schemas.openxmlformats.org/officeDocument/2006/relationships" id="258" r:id="Re4376d4063854dde"/>
    <p:sldId xmlns:r="http://schemas.openxmlformats.org/officeDocument/2006/relationships" id="259" r:id="R34aa21a0c53b419e"/>
    <p:sldId xmlns:r="http://schemas.openxmlformats.org/officeDocument/2006/relationships" id="260" r:id="R7735f6a1eb94478e"/>
    <p:sldId xmlns:r="http://schemas.openxmlformats.org/officeDocument/2006/relationships" id="261" r:id="Ra166bc7e5f3f46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d0b7c656774ecd" /><Relationship Type="http://schemas.openxmlformats.org/officeDocument/2006/relationships/slide" Target="/ppt/slides/slide1.xml" Id="R78f8df1cf8c74297" /><Relationship Type="http://schemas.openxmlformats.org/officeDocument/2006/relationships/slide" Target="/ppt/slides/slide2.xml" Id="R20d57316bed14b02" /><Relationship Type="http://schemas.openxmlformats.org/officeDocument/2006/relationships/slide" Target="/ppt/slides/slide3.xml" Id="Re4376d4063854dde" /><Relationship Type="http://schemas.openxmlformats.org/officeDocument/2006/relationships/slide" Target="/ppt/slides/slide4.xml" Id="R34aa21a0c53b419e" /><Relationship Type="http://schemas.openxmlformats.org/officeDocument/2006/relationships/slide" Target="/ppt/slides/slide5.xml" Id="R7735f6a1eb94478e" /><Relationship Type="http://schemas.openxmlformats.org/officeDocument/2006/relationships/slide" Target="/ppt/slides/slide6.xml" Id="Ra166bc7e5f3f46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0b48043f9745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5d0fb777a4464f" /><Relationship Type="http://schemas.openxmlformats.org/officeDocument/2006/relationships/theme" Target="/ppt/slideMasters/theme/theme1.xml" Id="R8129c793bad647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5d0fb777a446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ed0728d42745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d4d9661ef542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878d95c5248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4c431aacc94b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b1633449b141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31560262844e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 E SANDØY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E SANDØY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 E SANDØY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E SANDØY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E SANDØY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E SANDØY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−76 350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1 781 780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7 950 546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9 662 514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E SANDØY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974 401 266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E SANDØY AS</a:t>
            </a:r>
          </a:p>
        </p:txBody>
      </p:sp>
    </p:spTree>
  </p:cSld>
  <p:clrMapOvr>
    <a:masterClrMapping xmlns:a="http://schemas.openxmlformats.org/drawingml/2006/main"/>
  </p:clrMapOvr>
</p:sld>
</file>