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f007c77e2c45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0b1d04f6f14c84"/>
  </p:sldMasterIdLst>
  <p:sldIdLst>
    <p:sldId xmlns:r="http://schemas.openxmlformats.org/officeDocument/2006/relationships" id="256" r:id="R6bd29be0d0dc4885"/>
    <p:sldId xmlns:r="http://schemas.openxmlformats.org/officeDocument/2006/relationships" id="257" r:id="Rf6a28a930ddf42ec"/>
    <p:sldId xmlns:r="http://schemas.openxmlformats.org/officeDocument/2006/relationships" id="258" r:id="R3165332451d1426d"/>
    <p:sldId xmlns:r="http://schemas.openxmlformats.org/officeDocument/2006/relationships" id="259" r:id="R297d2af917f845f9"/>
    <p:sldId xmlns:r="http://schemas.openxmlformats.org/officeDocument/2006/relationships" id="260" r:id="Ra2a3aeca3d6e43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0b1d04f6f14c84" /><Relationship Type="http://schemas.openxmlformats.org/officeDocument/2006/relationships/slide" Target="/ppt/slides/slide1.xml" Id="R6bd29be0d0dc4885" /><Relationship Type="http://schemas.openxmlformats.org/officeDocument/2006/relationships/slide" Target="/ppt/slides/slide2.xml" Id="Rf6a28a930ddf42ec" /><Relationship Type="http://schemas.openxmlformats.org/officeDocument/2006/relationships/slide" Target="/ppt/slides/slide3.xml" Id="R3165332451d1426d" /><Relationship Type="http://schemas.openxmlformats.org/officeDocument/2006/relationships/slide" Target="/ppt/slides/slide4.xml" Id="R297d2af917f845f9" /><Relationship Type="http://schemas.openxmlformats.org/officeDocument/2006/relationships/slide" Target="/ppt/slides/slide5.xml" Id="Ra2a3aeca3d6e43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ae4e2d6f3149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68550cd874e6e" /><Relationship Type="http://schemas.openxmlformats.org/officeDocument/2006/relationships/theme" Target="/ppt/slideMasters/theme/theme1.xml" Id="R950aff6912c645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168550cd874e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2ce0602c541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45b108e6048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2fa277e6a42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c051091b14b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bc6d1e79f49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VÅGÅ BLIKK &amp; TAKSERVICE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VÅGÅ BLIKK &amp; TAKSERVICE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VÅGÅ BLIKK &amp; TAKSERVICE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VÅGÅ BLIKK &amp; TAKSERVICE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VÅGÅ BLIKK &amp; TAKSERVICE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VÅGÅ BLIKK &amp; TAKSERVICE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974 368 404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VÅGÅ BLIKK &amp; TAKSERVICE AS</a:t>
            </a:r>
          </a:p>
        </p:txBody>
      </p:sp>
    </p:spTree>
  </p:cSld>
  <p:clrMapOvr>
    <a:masterClrMapping xmlns:a="http://schemas.openxmlformats.org/drawingml/2006/main"/>
  </p:clrMapOvr>
</p:sld>
</file>