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26360cc1844a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2c466871d40fa"/>
  </p:sldMasterIdLst>
  <p:sldIdLst>
    <p:sldId xmlns:r="http://schemas.openxmlformats.org/officeDocument/2006/relationships" id="256" r:id="R33a6fd1002374f01"/>
    <p:sldId xmlns:r="http://schemas.openxmlformats.org/officeDocument/2006/relationships" id="257" r:id="R963e0f7d22314063"/>
    <p:sldId xmlns:r="http://schemas.openxmlformats.org/officeDocument/2006/relationships" id="258" r:id="R28efee6178194ebf"/>
    <p:sldId xmlns:r="http://schemas.openxmlformats.org/officeDocument/2006/relationships" id="259" r:id="R059d3c4d4f3840af"/>
    <p:sldId xmlns:r="http://schemas.openxmlformats.org/officeDocument/2006/relationships" id="260" r:id="Rff7c4504a36245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2c466871d40fa" /><Relationship Type="http://schemas.openxmlformats.org/officeDocument/2006/relationships/slide" Target="/ppt/slides/slide1.xml" Id="R33a6fd1002374f01" /><Relationship Type="http://schemas.openxmlformats.org/officeDocument/2006/relationships/slide" Target="/ppt/slides/slide2.xml" Id="R963e0f7d22314063" /><Relationship Type="http://schemas.openxmlformats.org/officeDocument/2006/relationships/slide" Target="/ppt/slides/slide3.xml" Id="R28efee6178194ebf" /><Relationship Type="http://schemas.openxmlformats.org/officeDocument/2006/relationships/slide" Target="/ppt/slides/slide4.xml" Id="R059d3c4d4f3840af" /><Relationship Type="http://schemas.openxmlformats.org/officeDocument/2006/relationships/slide" Target="/ppt/slides/slide5.xml" Id="Rff7c4504a36245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7285807434e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4aa8efde248d2" /><Relationship Type="http://schemas.openxmlformats.org/officeDocument/2006/relationships/theme" Target="/ppt/slideMasters/theme/theme1.xml" Id="R05acadd7ed4b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24aa8efde2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63e7c4f4348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bb85610d2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de5e8f62d44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4194cb14a41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242156bcc44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NÆR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NÆR TV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974 350 556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