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53cca5e498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029e404124343"/>
  </p:sldMasterIdLst>
  <p:sldIdLst>
    <p:sldId xmlns:r="http://schemas.openxmlformats.org/officeDocument/2006/relationships" id="256" r:id="R5f6854f2aa9c493a"/>
    <p:sldId xmlns:r="http://schemas.openxmlformats.org/officeDocument/2006/relationships" id="257" r:id="R15b174d016004ab3"/>
    <p:sldId xmlns:r="http://schemas.openxmlformats.org/officeDocument/2006/relationships" id="258" r:id="R4b45ab4f8f4245be"/>
    <p:sldId xmlns:r="http://schemas.openxmlformats.org/officeDocument/2006/relationships" id="259" r:id="R5373302ab8f149bd"/>
    <p:sldId xmlns:r="http://schemas.openxmlformats.org/officeDocument/2006/relationships" id="260" r:id="Rc0ed50a81d7d4f6c"/>
    <p:sldId xmlns:r="http://schemas.openxmlformats.org/officeDocument/2006/relationships" id="261" r:id="R6b22f01b91fe473d"/>
    <p:sldId xmlns:r="http://schemas.openxmlformats.org/officeDocument/2006/relationships" id="262" r:id="R304589e5dcf7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029e404124343" /><Relationship Type="http://schemas.openxmlformats.org/officeDocument/2006/relationships/slide" Target="/ppt/slides/slide1.xml" Id="R5f6854f2aa9c493a" /><Relationship Type="http://schemas.openxmlformats.org/officeDocument/2006/relationships/slide" Target="/ppt/slides/slide2.xml" Id="R15b174d016004ab3" /><Relationship Type="http://schemas.openxmlformats.org/officeDocument/2006/relationships/slide" Target="/ppt/slides/slide3.xml" Id="R4b45ab4f8f4245be" /><Relationship Type="http://schemas.openxmlformats.org/officeDocument/2006/relationships/slide" Target="/ppt/slides/slide4.xml" Id="R5373302ab8f149bd" /><Relationship Type="http://schemas.openxmlformats.org/officeDocument/2006/relationships/slide" Target="/ppt/slides/slide5.xml" Id="Rc0ed50a81d7d4f6c" /><Relationship Type="http://schemas.openxmlformats.org/officeDocument/2006/relationships/slide" Target="/ppt/slides/slide6.xml" Id="R6b22f01b91fe473d" /><Relationship Type="http://schemas.openxmlformats.org/officeDocument/2006/relationships/slide" Target="/ppt/slides/slide7.xml" Id="R304589e5dcf7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f473a6b09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0eb03cb5942fb" /><Relationship Type="http://schemas.openxmlformats.org/officeDocument/2006/relationships/theme" Target="/ppt/slideMasters/theme/theme1.xml" Id="Rdee0e22f91c4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0eb03cb5942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ed9a819048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b14e8dcba4c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1c478da9245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e79d5cb4e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aa7d4e3e3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22fc64ab348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d77364a6f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HERØY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 EIGEDOM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10 912 578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HEIDI MARIANNE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KURT ISAK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 EIGEDOM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MOLTU IRIS ELISE FYLLING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