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d538336ae742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6ac0ac35fc4a23"/>
  </p:sldMasterIdLst>
  <p:sldIdLst>
    <p:sldId xmlns:r="http://schemas.openxmlformats.org/officeDocument/2006/relationships" id="256" r:id="Rc86b4575e1c645e1"/>
    <p:sldId xmlns:r="http://schemas.openxmlformats.org/officeDocument/2006/relationships" id="257" r:id="R3686d36911c8483d"/>
    <p:sldId xmlns:r="http://schemas.openxmlformats.org/officeDocument/2006/relationships" id="258" r:id="R12c99b178f7748a5"/>
    <p:sldId xmlns:r="http://schemas.openxmlformats.org/officeDocument/2006/relationships" id="259" r:id="R2b7ca2c64c684c4d"/>
    <p:sldId xmlns:r="http://schemas.openxmlformats.org/officeDocument/2006/relationships" id="260" r:id="R6546061bdacd4e6c"/>
    <p:sldId xmlns:r="http://schemas.openxmlformats.org/officeDocument/2006/relationships" id="261" r:id="R686fcc5e0c824801"/>
    <p:sldId xmlns:r="http://schemas.openxmlformats.org/officeDocument/2006/relationships" id="262" r:id="Rfb578f2981c540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6ac0ac35fc4a23" /><Relationship Type="http://schemas.openxmlformats.org/officeDocument/2006/relationships/slide" Target="/ppt/slides/slide1.xml" Id="Rc86b4575e1c645e1" /><Relationship Type="http://schemas.openxmlformats.org/officeDocument/2006/relationships/slide" Target="/ppt/slides/slide2.xml" Id="R3686d36911c8483d" /><Relationship Type="http://schemas.openxmlformats.org/officeDocument/2006/relationships/slide" Target="/ppt/slides/slide3.xml" Id="R12c99b178f7748a5" /><Relationship Type="http://schemas.openxmlformats.org/officeDocument/2006/relationships/slide" Target="/ppt/slides/slide4.xml" Id="R2b7ca2c64c684c4d" /><Relationship Type="http://schemas.openxmlformats.org/officeDocument/2006/relationships/slide" Target="/ppt/slides/slide5.xml" Id="R6546061bdacd4e6c" /><Relationship Type="http://schemas.openxmlformats.org/officeDocument/2006/relationships/slide" Target="/ppt/slides/slide6.xml" Id="R686fcc5e0c824801" /><Relationship Type="http://schemas.openxmlformats.org/officeDocument/2006/relationships/slide" Target="/ppt/slides/slide7.xml" Id="Rfb578f2981c540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1630067b2c4c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7094c61ca4875" /><Relationship Type="http://schemas.openxmlformats.org/officeDocument/2006/relationships/theme" Target="/ppt/slideMasters/theme/theme1.xml" Id="R3e011dd6fa3a46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27094c61ca48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8d04bed4741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d6fea4f624d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7961a81ca48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f919f371c43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d922a344747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e63a13d6d47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fe1f5855f40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HERØY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HERØY EIGEDOM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784 537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335 055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259 001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5 432 886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10 912 578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FYLLING HEIDI MARIANNE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FYLLING KURT ISAK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HERØY EIGEDOM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MOLTU IRIS ELISE FYLLING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974 350 378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HERØY EIGEDOM AS</a:t>
            </a:r>
          </a:p>
        </p:txBody>
      </p:sp>
    </p:spTree>
  </p:cSld>
  <p:clrMapOvr>
    <a:masterClrMapping xmlns:a="http://schemas.openxmlformats.org/drawingml/2006/main"/>
  </p:clrMapOvr>
</p:sld>
</file>