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33b652265445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15c248a1f24307"/>
  </p:sldMasterIdLst>
  <p:sldIdLst>
    <p:sldId xmlns:r="http://schemas.openxmlformats.org/officeDocument/2006/relationships" id="256" r:id="R5e9a0837e14a4847"/>
    <p:sldId xmlns:r="http://schemas.openxmlformats.org/officeDocument/2006/relationships" id="257" r:id="R40fc694cd6f348cb"/>
    <p:sldId xmlns:r="http://schemas.openxmlformats.org/officeDocument/2006/relationships" id="258" r:id="R46e0619262f34002"/>
    <p:sldId xmlns:r="http://schemas.openxmlformats.org/officeDocument/2006/relationships" id="259" r:id="R452b8c1185a746e8"/>
    <p:sldId xmlns:r="http://schemas.openxmlformats.org/officeDocument/2006/relationships" id="260" r:id="R10585cc2cc9d472f"/>
    <p:sldId xmlns:r="http://schemas.openxmlformats.org/officeDocument/2006/relationships" id="261" r:id="R39d909b8795f44df"/>
    <p:sldId xmlns:r="http://schemas.openxmlformats.org/officeDocument/2006/relationships" id="262" r:id="Rd07120f2001649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5c248a1f24307" /><Relationship Type="http://schemas.openxmlformats.org/officeDocument/2006/relationships/slide" Target="/ppt/slides/slide1.xml" Id="R5e9a0837e14a4847" /><Relationship Type="http://schemas.openxmlformats.org/officeDocument/2006/relationships/slide" Target="/ppt/slides/slide2.xml" Id="R40fc694cd6f348cb" /><Relationship Type="http://schemas.openxmlformats.org/officeDocument/2006/relationships/slide" Target="/ppt/slides/slide3.xml" Id="R46e0619262f34002" /><Relationship Type="http://schemas.openxmlformats.org/officeDocument/2006/relationships/slide" Target="/ppt/slides/slide4.xml" Id="R452b8c1185a746e8" /><Relationship Type="http://schemas.openxmlformats.org/officeDocument/2006/relationships/slide" Target="/ppt/slides/slide5.xml" Id="R10585cc2cc9d472f" /><Relationship Type="http://schemas.openxmlformats.org/officeDocument/2006/relationships/slide" Target="/ppt/slides/slide6.xml" Id="R39d909b8795f44df" /><Relationship Type="http://schemas.openxmlformats.org/officeDocument/2006/relationships/slide" Target="/ppt/slides/slide7.xml" Id="Rd07120f2001649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2b5b4a6044f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c213f895e4262" /><Relationship Type="http://schemas.openxmlformats.org/officeDocument/2006/relationships/theme" Target="/ppt/slideMasters/theme/theme1.xml" Id="R51e56885adfa47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6c213f895e42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d5fccfdb54f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06df09bf240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d68f4c7ac4f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c755d76bb4d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8ef1726ec4b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453600f1d4f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6f45c2a6e4e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MARINE SERVICE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SERVICE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MARINE SERVICE INTERNATIONAL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SERVICE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SERVICE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SERVICE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95 260 405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16 651 725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29 824 316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25 460 607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59 731 272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SERVICE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SHIELD BIDCO GMBH  –  60,2 %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PW HOLDING DANMARK APS  –  19,9 %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TP CONSULT HOLDING APS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SERVICE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Hestehagen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1448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93 30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974 345 978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SERVICE INTERNATIONAL AS</a:t>
            </a:r>
          </a:p>
        </p:txBody>
      </p:sp>
    </p:spTree>
  </p:cSld>
  <p:clrMapOvr>
    <a:masterClrMapping xmlns:a="http://schemas.openxmlformats.org/drawingml/2006/main"/>
  </p:clrMapOvr>
</p:sld>
</file>