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b35e77988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9fcceb69b4ab4"/>
  </p:sldMasterIdLst>
  <p:sldIdLst>
    <p:sldId xmlns:r="http://schemas.openxmlformats.org/officeDocument/2006/relationships" id="256" r:id="Rd1cbc3f0c001459e"/>
    <p:sldId xmlns:r="http://schemas.openxmlformats.org/officeDocument/2006/relationships" id="257" r:id="R660ca8ec4426426e"/>
    <p:sldId xmlns:r="http://schemas.openxmlformats.org/officeDocument/2006/relationships" id="258" r:id="Rb223f9a6fad745df"/>
    <p:sldId xmlns:r="http://schemas.openxmlformats.org/officeDocument/2006/relationships" id="259" r:id="Rdec4d7ff3e024126"/>
    <p:sldId xmlns:r="http://schemas.openxmlformats.org/officeDocument/2006/relationships" id="260" r:id="R337e1c03055945b6"/>
    <p:sldId xmlns:r="http://schemas.openxmlformats.org/officeDocument/2006/relationships" id="261" r:id="Ra90f371581db4c54"/>
    <p:sldId xmlns:r="http://schemas.openxmlformats.org/officeDocument/2006/relationships" id="262" r:id="R6ce3b394fac84e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9fcceb69b4ab4" /><Relationship Type="http://schemas.openxmlformats.org/officeDocument/2006/relationships/slide" Target="/ppt/slides/slide1.xml" Id="Rd1cbc3f0c001459e" /><Relationship Type="http://schemas.openxmlformats.org/officeDocument/2006/relationships/slide" Target="/ppt/slides/slide2.xml" Id="R660ca8ec4426426e" /><Relationship Type="http://schemas.openxmlformats.org/officeDocument/2006/relationships/slide" Target="/ppt/slides/slide3.xml" Id="Rb223f9a6fad745df" /><Relationship Type="http://schemas.openxmlformats.org/officeDocument/2006/relationships/slide" Target="/ppt/slides/slide4.xml" Id="Rdec4d7ff3e024126" /><Relationship Type="http://schemas.openxmlformats.org/officeDocument/2006/relationships/slide" Target="/ppt/slides/slide5.xml" Id="R337e1c03055945b6" /><Relationship Type="http://schemas.openxmlformats.org/officeDocument/2006/relationships/slide" Target="/ppt/slides/slide6.xml" Id="Ra90f371581db4c54" /><Relationship Type="http://schemas.openxmlformats.org/officeDocument/2006/relationships/slide" Target="/ppt/slides/slide7.xml" Id="R6ce3b394fac84e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81cfac9404f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a8e90aa2549da" /><Relationship Type="http://schemas.openxmlformats.org/officeDocument/2006/relationships/theme" Target="/ppt/slideMasters/theme/theme1.xml" Id="Rd21ac6857dd8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6a8e90aa2549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7e3dce47e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989e90176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2dc990912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7597a89ad4a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97f556ec8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2e8e7913d44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c4642bf994a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CRUISE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CRUISE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23 335 729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2 516 752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2 575 717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10 245 505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CORNER TRONDHEIM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946 59949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974 345 498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CRUISE TRONDHEIM AS</a:t>
            </a:r>
          </a:p>
        </p:txBody>
      </p:sp>
    </p:spTree>
  </p:cSld>
  <p:clrMapOvr>
    <a:masterClrMapping xmlns:a="http://schemas.openxmlformats.org/drawingml/2006/main"/>
  </p:clrMapOvr>
</p:sld>
</file>