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92da1e57a947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7658dc5d684043"/>
  </p:sldMasterIdLst>
  <p:sldIdLst>
    <p:sldId xmlns:r="http://schemas.openxmlformats.org/officeDocument/2006/relationships" id="256" r:id="R216b05b769dc482e"/>
    <p:sldId xmlns:r="http://schemas.openxmlformats.org/officeDocument/2006/relationships" id="257" r:id="R20589735b3884c1e"/>
    <p:sldId xmlns:r="http://schemas.openxmlformats.org/officeDocument/2006/relationships" id="258" r:id="Rddcf377a91e94e39"/>
    <p:sldId xmlns:r="http://schemas.openxmlformats.org/officeDocument/2006/relationships" id="259" r:id="R9c1cc154ad504241"/>
    <p:sldId xmlns:r="http://schemas.openxmlformats.org/officeDocument/2006/relationships" id="260" r:id="R03b8f54825784648"/>
    <p:sldId xmlns:r="http://schemas.openxmlformats.org/officeDocument/2006/relationships" id="261" r:id="Rb424b2ea9c174f41"/>
    <p:sldId xmlns:r="http://schemas.openxmlformats.org/officeDocument/2006/relationships" id="262" r:id="Rbf555f4c1c3c44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7658dc5d684043" /><Relationship Type="http://schemas.openxmlformats.org/officeDocument/2006/relationships/slide" Target="/ppt/slides/slide1.xml" Id="R216b05b769dc482e" /><Relationship Type="http://schemas.openxmlformats.org/officeDocument/2006/relationships/slide" Target="/ppt/slides/slide2.xml" Id="R20589735b3884c1e" /><Relationship Type="http://schemas.openxmlformats.org/officeDocument/2006/relationships/slide" Target="/ppt/slides/slide3.xml" Id="Rddcf377a91e94e39" /><Relationship Type="http://schemas.openxmlformats.org/officeDocument/2006/relationships/slide" Target="/ppt/slides/slide4.xml" Id="R9c1cc154ad504241" /><Relationship Type="http://schemas.openxmlformats.org/officeDocument/2006/relationships/slide" Target="/ppt/slides/slide5.xml" Id="R03b8f54825784648" /><Relationship Type="http://schemas.openxmlformats.org/officeDocument/2006/relationships/slide" Target="/ppt/slides/slide6.xml" Id="Rb424b2ea9c174f41" /><Relationship Type="http://schemas.openxmlformats.org/officeDocument/2006/relationships/slide" Target="/ppt/slides/slide7.xml" Id="Rbf555f4c1c3c44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f7c9a5398e4b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55e66c6964250" /><Relationship Type="http://schemas.openxmlformats.org/officeDocument/2006/relationships/theme" Target="/ppt/slideMasters/theme/theme1.xml" Id="Re70c7725742f46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755e66c69642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42d97058e49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88e36bc224d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1e367819245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97fc8a83244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3db708f1549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88ea4606f44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a81e6483d4c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KURPPA HOSK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KURPPA HOSK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KURPPA HOSK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KURPPA HOSK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KURPPA HOSK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KURPPA HOSK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36 873 200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1 013 182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775 509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2 169 310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10 898 869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KURPPA HOSK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OCEANS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KURPPA HOSK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www.kurppahosk.com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974 281 163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KURPPA HOSK AS</a:t>
            </a:r>
          </a:p>
        </p:txBody>
      </p:sp>
    </p:spTree>
  </p:cSld>
  <p:clrMapOvr>
    <a:masterClrMapping xmlns:a="http://schemas.openxmlformats.org/drawingml/2006/main"/>
  </p:clrMapOvr>
</p:sld>
</file>