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768d7aa7b4e48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a7e4ad1d294a15"/>
  </p:sldMasterIdLst>
  <p:sldIdLst>
    <p:sldId xmlns:r="http://schemas.openxmlformats.org/officeDocument/2006/relationships" id="256" r:id="R0301c90e111b4dc5"/>
    <p:sldId xmlns:r="http://schemas.openxmlformats.org/officeDocument/2006/relationships" id="257" r:id="R196fbd481d3a4da9"/>
    <p:sldId xmlns:r="http://schemas.openxmlformats.org/officeDocument/2006/relationships" id="258" r:id="R136d95eefe0049a4"/>
    <p:sldId xmlns:r="http://schemas.openxmlformats.org/officeDocument/2006/relationships" id="259" r:id="R7dc5c485f8934fbb"/>
    <p:sldId xmlns:r="http://schemas.openxmlformats.org/officeDocument/2006/relationships" id="260" r:id="Rb20fb8dee2154f6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a7e4ad1d294a15" /><Relationship Type="http://schemas.openxmlformats.org/officeDocument/2006/relationships/slide" Target="/ppt/slides/slide1.xml" Id="R0301c90e111b4dc5" /><Relationship Type="http://schemas.openxmlformats.org/officeDocument/2006/relationships/slide" Target="/ppt/slides/slide2.xml" Id="R196fbd481d3a4da9" /><Relationship Type="http://schemas.openxmlformats.org/officeDocument/2006/relationships/slide" Target="/ppt/slides/slide3.xml" Id="R136d95eefe0049a4" /><Relationship Type="http://schemas.openxmlformats.org/officeDocument/2006/relationships/slide" Target="/ppt/slides/slide4.xml" Id="R7dc5c485f8934fbb" /><Relationship Type="http://schemas.openxmlformats.org/officeDocument/2006/relationships/slide" Target="/ppt/slides/slide5.xml" Id="Rb20fb8dee2154f6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8d8ffe286340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25fb31a9f64db3" /><Relationship Type="http://schemas.openxmlformats.org/officeDocument/2006/relationships/theme" Target="/ppt/slideMasters/theme/theme1.xml" Id="R9ef63e14b9b546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25fb31a9f64d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d8a34ded34b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c67da7bedd40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2dd8b280c4c1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7d08b4678d48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a8989d053344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SPAREBANKEN MØRE AVD VALLDAL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SPAREBANKEN MØRE AVD VALLDAL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Postboks 124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6211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70 25 77 01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973 063 421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SPAREBANKEN MØRE AVD VALLDAL</a:t>
            </a:r>
          </a:p>
        </p:txBody>
      </p:sp>
    </p:spTree>
  </p:cSld>
  <p:clrMapOvr>
    <a:masterClrMapping xmlns:a="http://schemas.openxmlformats.org/drawingml/2006/main"/>
  </p:clrMapOvr>
</p:sld>
</file>