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c53f2f216244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17c58f487c4a86"/>
  </p:sldMasterIdLst>
  <p:sldIdLst>
    <p:sldId xmlns:r="http://schemas.openxmlformats.org/officeDocument/2006/relationships" id="256" r:id="R3fb3382ffd9a4f5a"/>
    <p:sldId xmlns:r="http://schemas.openxmlformats.org/officeDocument/2006/relationships" id="257" r:id="R008d866e6fa04585"/>
    <p:sldId xmlns:r="http://schemas.openxmlformats.org/officeDocument/2006/relationships" id="258" r:id="R7b9fa98b2eb84329"/>
    <p:sldId xmlns:r="http://schemas.openxmlformats.org/officeDocument/2006/relationships" id="259" r:id="R598ed0323f944a46"/>
    <p:sldId xmlns:r="http://schemas.openxmlformats.org/officeDocument/2006/relationships" id="260" r:id="Re389d70bc1134353"/>
    <p:sldId xmlns:r="http://schemas.openxmlformats.org/officeDocument/2006/relationships" id="261" r:id="Rfdec457b6d0e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7c58f487c4a86" /><Relationship Type="http://schemas.openxmlformats.org/officeDocument/2006/relationships/slide" Target="/ppt/slides/slide1.xml" Id="R3fb3382ffd9a4f5a" /><Relationship Type="http://schemas.openxmlformats.org/officeDocument/2006/relationships/slide" Target="/ppt/slides/slide2.xml" Id="R008d866e6fa04585" /><Relationship Type="http://schemas.openxmlformats.org/officeDocument/2006/relationships/slide" Target="/ppt/slides/slide3.xml" Id="R7b9fa98b2eb84329" /><Relationship Type="http://schemas.openxmlformats.org/officeDocument/2006/relationships/slide" Target="/ppt/slides/slide4.xml" Id="R598ed0323f944a46" /><Relationship Type="http://schemas.openxmlformats.org/officeDocument/2006/relationships/slide" Target="/ppt/slides/slide5.xml" Id="Re389d70bc1134353" /><Relationship Type="http://schemas.openxmlformats.org/officeDocument/2006/relationships/slide" Target="/ppt/slides/slide6.xml" Id="Rfdec457b6d0e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5748899f642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09f23ca264059" /><Relationship Type="http://schemas.openxmlformats.org/officeDocument/2006/relationships/theme" Target="/ppt/slideMasters/theme/theme1.xml" Id="Rb389501b6384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109f23ca26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b715ac4d84c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c110b83b843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e0bf37b3842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80f8826924e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a721e486145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1c029829e4b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