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b456f98aa747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8d95350afa412e"/>
  </p:sldMasterIdLst>
  <p:sldIdLst>
    <p:sldId xmlns:r="http://schemas.openxmlformats.org/officeDocument/2006/relationships" id="256" r:id="R39ec4cf8078e4e89"/>
    <p:sldId xmlns:r="http://schemas.openxmlformats.org/officeDocument/2006/relationships" id="257" r:id="Re0d19586c4ab41ab"/>
    <p:sldId xmlns:r="http://schemas.openxmlformats.org/officeDocument/2006/relationships" id="258" r:id="R86084b33959844fa"/>
    <p:sldId xmlns:r="http://schemas.openxmlformats.org/officeDocument/2006/relationships" id="259" r:id="R32dd1e5847b94930"/>
    <p:sldId xmlns:r="http://schemas.openxmlformats.org/officeDocument/2006/relationships" id="260" r:id="R537160756ea247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8d95350afa412e" /><Relationship Type="http://schemas.openxmlformats.org/officeDocument/2006/relationships/slide" Target="/ppt/slides/slide1.xml" Id="R39ec4cf8078e4e89" /><Relationship Type="http://schemas.openxmlformats.org/officeDocument/2006/relationships/slide" Target="/ppt/slides/slide2.xml" Id="Re0d19586c4ab41ab" /><Relationship Type="http://schemas.openxmlformats.org/officeDocument/2006/relationships/slide" Target="/ppt/slides/slide3.xml" Id="R86084b33959844fa" /><Relationship Type="http://schemas.openxmlformats.org/officeDocument/2006/relationships/slide" Target="/ppt/slides/slide4.xml" Id="R32dd1e5847b94930" /><Relationship Type="http://schemas.openxmlformats.org/officeDocument/2006/relationships/slide" Target="/ppt/slides/slide5.xml" Id="R537160756ea247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d4a4f021d64461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d8058ae1b47a2" /><Relationship Type="http://schemas.openxmlformats.org/officeDocument/2006/relationships/theme" Target="/ppt/slideMasters/theme/theme1.xml" Id="R15d55ab8c7a24e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e7d8058ae1b47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d7e865c584a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2c2982d1548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eaedaca1fb41b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4ce160cfac47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90ecc226684e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VENNATRØ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VENNATRØ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VENNATRØ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VENNATRØ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VENNATRØ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VENNATRØ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973 055 712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VENNATRØ INVEST AS</a:t>
            </a:r>
          </a:p>
        </p:txBody>
      </p:sp>
    </p:spTree>
  </p:cSld>
  <p:clrMapOvr>
    <a:masterClrMapping xmlns:a="http://schemas.openxmlformats.org/drawingml/2006/main"/>
  </p:clrMapOvr>
</p:sld>
</file>